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841" r:id="rId4"/>
    <p:sldMasterId id="2147483825" r:id="rId5"/>
    <p:sldMasterId id="2147483848" r:id="rId6"/>
    <p:sldMasterId id="2147483867" r:id="rId7"/>
  </p:sldMasterIdLst>
  <p:notesMasterIdLst>
    <p:notesMasterId r:id="rId18"/>
  </p:notesMasterIdLst>
  <p:handoutMasterIdLst>
    <p:handoutMasterId r:id="rId19"/>
  </p:handoutMasterIdLst>
  <p:sldIdLst>
    <p:sldId id="256" r:id="rId8"/>
    <p:sldId id="257" r:id="rId9"/>
    <p:sldId id="258" r:id="rId10"/>
    <p:sldId id="261" r:id="rId11"/>
    <p:sldId id="271" r:id="rId12"/>
    <p:sldId id="262" r:id="rId13"/>
    <p:sldId id="278" r:id="rId14"/>
    <p:sldId id="277" r:id="rId15"/>
    <p:sldId id="276" r:id="rId16"/>
    <p:sldId id="270" r:id="rId17"/>
  </p:sldIdLst>
  <p:sldSz cx="12192000" cy="6858000"/>
  <p:notesSz cx="7010400" cy="9296400"/>
  <p:embeddedFontLst>
    <p:embeddedFont>
      <p:font typeface="微软雅黑" panose="020B0503020204020204" pitchFamily="34" charset="-122"/>
      <p:regular r:id="rId20"/>
      <p:bold r:id="rId21"/>
    </p:embeddedFont>
    <p:embeddedFont>
      <p:font typeface="微软雅黑" panose="020B0503020204020204" pitchFamily="34" charset="-122"/>
      <p:regular r:id="rId20"/>
      <p:bold r:id="rId21"/>
    </p:embeddedFont>
    <p:embeddedFont>
      <p:font typeface="方正兰亭黑简体" panose="02000000000000000000" pitchFamily="2" charset="-122"/>
      <p:regular r:id="rId22"/>
    </p:embeddedFont>
    <p:embeddedFont>
      <p:font typeface="Huawei Sans" panose="020C0503030203020204" pitchFamily="34" charset="0"/>
      <p:regular r:id="rId23"/>
      <p:bold r:id="rId24"/>
    </p:embeddedFont>
  </p:embeddedFontLst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EBEBEB"/>
    <a:srgbClr val="151515"/>
    <a:srgbClr val="C7000B"/>
    <a:srgbClr val="575756"/>
    <a:srgbClr val="FFFFFF"/>
    <a:srgbClr val="DD4654"/>
    <a:srgbClr val="F3D2D5"/>
    <a:srgbClr val="E6A8AD"/>
    <a:srgbClr val="E57B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91"/>
  </p:normalViewPr>
  <p:slideViewPr>
    <p:cSldViewPr snapToGrid="0" snapToObjects="1">
      <p:cViewPr varScale="1">
        <p:scale>
          <a:sx n="103" d="100"/>
          <a:sy n="103" d="100"/>
        </p:scale>
        <p:origin x="72" y="3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49" d="100"/>
          <a:sy n="49" d="100"/>
        </p:scale>
        <p:origin x="2640" y="64"/>
      </p:cViewPr>
      <p:guideLst>
        <p:guide orient="horz"/>
        <p:guide pos="2208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font" Target="fonts/font5.fntdata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>
                <a:latin typeface="Huawei Sans" panose="020C0503030203020204" pitchFamily="34" charset="0"/>
              </a:rPr>
              <a:t>8/11/2020</a:t>
            </a:fld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3037840" cy="466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8"/>
            <a:ext cx="3037840" cy="466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>
                <a:latin typeface="Huawei Sans" panose="020C0503030203020204" pitchFamily="34" charset="0"/>
              </a:rPr>
              <a:t>‹#›</a:t>
            </a:fld>
            <a:endParaRPr lang="en-US" dirty="0">
              <a:latin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1838" y="717550"/>
            <a:ext cx="5580062" cy="31257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lv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310765"/>
            <a:ext cx="5580062" cy="4784070"/>
          </a:xfrm>
          <a:prstGeom prst="rect">
            <a:avLst/>
          </a:prstGeom>
        </p:spPr>
        <p:txBody>
          <a:bodyPr vert="horz" lIns="97200" tIns="45720" rIns="9720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8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•"/>
      <a:defRPr lang="en-US" sz="16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1pPr>
    <a:lvl2pPr marL="540000" indent="-180000" algn="l" defTabSz="1219304" rtl="0" eaLnBrk="1" fontAlgn="ctr" latinLnBrk="0" hangingPunct="1">
      <a:lnSpc>
        <a:spcPct val="125000"/>
      </a:lnSpc>
      <a:spcAft>
        <a:spcPts val="600"/>
      </a:spcAft>
      <a:buClrTx/>
      <a:buFont typeface="Huawei Sans" panose="020C0503030203020204" pitchFamily="34" charset="0"/>
      <a:buChar char="▫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2pPr>
    <a:lvl3pPr marL="900000" indent="-180000" algn="l" defTabSz="1219304" rtl="0" eaLnBrk="1" fontAlgn="ctr" latinLnBrk="0" hangingPunct="1">
      <a:lnSpc>
        <a:spcPct val="125000"/>
      </a:lnSpc>
      <a:spcAft>
        <a:spcPts val="600"/>
      </a:spcAft>
      <a:buFont typeface="微软雅黑" panose="020B0503020204020204" pitchFamily="34" charset="-122"/>
      <a:buChar char="▪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3pPr>
    <a:lvl4pPr marL="126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−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4pPr>
    <a:lvl5pPr marL="162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~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2" orient="horz" pos="2704" userDrawn="1">
          <p15:clr>
            <a:srgbClr val="F26B43"/>
          </p15:clr>
        </p15:guide>
        <p15:guide id="3" orient="horz" pos="459" userDrawn="1">
          <p15:clr>
            <a:srgbClr val="F26B43"/>
          </p15:clr>
        </p15:guide>
        <p15:guide id="4" orient="horz" pos="2432" userDrawn="1">
          <p15:clr>
            <a:srgbClr val="F26B43"/>
          </p15:clr>
        </p15:guide>
        <p15:guide id="7" pos="461" userDrawn="1">
          <p15:clr>
            <a:srgbClr val="F26B43"/>
          </p15:clr>
        </p15:guide>
        <p15:guide id="9" pos="2207" userDrawn="1">
          <p15:clr>
            <a:srgbClr val="F26B43"/>
          </p15:clr>
        </p15:guide>
        <p15:guide id="10" pos="3976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幻灯片图像占位符 7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9" name="备注占位符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2980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幻灯片图像占位符 16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18" name="备注占位符 1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977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图像占位符 5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7" name="备注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948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749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39775" y="717550"/>
            <a:ext cx="5556250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287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3666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04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#总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"/>
            <a:ext cx="12192000" cy="5602224"/>
          </a:xfrm>
          <a:prstGeom prst="rect">
            <a:avLst/>
          </a:prstGeom>
          <a:ln>
            <a:noFill/>
            <a:prstDash val="dash"/>
          </a:ln>
        </p:spPr>
      </p:pic>
      <p:sp>
        <p:nvSpPr>
          <p:cNvPr id="8" name="L 形 7"/>
          <p:cNvSpPr/>
          <p:nvPr userDrawn="1"/>
        </p:nvSpPr>
        <p:spPr>
          <a:xfrm rot="16200000" flipH="1">
            <a:off x="6634196" y="2578036"/>
            <a:ext cx="701032" cy="71765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 baseline="0"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6560" y="907092"/>
            <a:ext cx="812583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>
              <a:defRPr lang="en-US" sz="3200" b="0" i="0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lvl="0" defTabSz="914034">
              <a:lnSpc>
                <a:spcPts val="3439"/>
              </a:lnSpc>
            </a:pPr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xmlns="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6561" y="1949372"/>
            <a:ext cx="8125840" cy="643926"/>
          </a:xfrm>
        </p:spPr>
        <p:txBody>
          <a:bodyPr vert="horz" lIns="0" tIns="0" rIns="0" bIns="0" rtlCol="0">
            <a:noAutofit/>
          </a:bodyPr>
          <a:lstStyle>
            <a:lvl1pPr marL="228600" indent="-228600">
              <a:buNone/>
              <a:defRPr lang="en-US" sz="1400" baseline="0" dirty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</a:pPr>
            <a:r>
              <a:rPr lang="zh-CN" altLang="en-US" dirty="0" smtClean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390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3#更多信息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5pPr>
              <a:buNone/>
              <a:defRPr/>
            </a:lvl5pPr>
          </a:lstStyle>
          <a:p>
            <a:r>
              <a:rPr lang="zh-CN" altLang="en-US" dirty="0"/>
              <a:t>此版式用于提供给学员更多学习信息。</a:t>
            </a:r>
          </a:p>
        </p:txBody>
      </p:sp>
      <p:cxnSp>
        <p:nvCxnSpPr>
          <p:cNvPr id="12" name="直线连接符 14">
            <a:extLst>
              <a:ext uri="{FF2B5EF4-FFF2-40B4-BE49-F238E27FC236}">
                <a16:creationId xmlns:a16="http://schemas.microsoft.com/office/drawing/2014/main" xmlns="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文本框 16">
            <a:extLst>
              <a:ext uri="{FF2B5EF4-FFF2-40B4-BE49-F238E27FC236}">
                <a16:creationId xmlns:a16="http://schemas.microsoft.com/office/drawing/2014/main" xmlns="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更多信息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63851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4#学习推荐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endParaRPr lang="zh-CN" altLang="en-US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xmlns="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文本框 16">
            <a:extLst>
              <a:ext uri="{FF2B5EF4-FFF2-40B4-BE49-F238E27FC236}">
                <a16:creationId xmlns:a16="http://schemas.microsoft.com/office/drawing/2014/main" xmlns="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学习推荐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01912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7#标题和内容（两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100192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 smtClean="0"/>
              <a:t>单击</a:t>
            </a:r>
            <a:r>
              <a:rPr lang="zh-CN" altLang="en-US" dirty="0"/>
              <a:t>此处编辑母版标题样式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731838" y="1484312"/>
            <a:ext cx="10728326" cy="4443243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r>
              <a:rPr lang="zh-CN" altLang="en-US" dirty="0"/>
              <a:t>单击此处输入文字</a:t>
            </a:r>
          </a:p>
        </p:txBody>
      </p:sp>
    </p:spTree>
    <p:extLst>
      <p:ext uri="{BB962C8B-B14F-4D97-AF65-F5344CB8AC3E}">
        <p14:creationId xmlns:p14="http://schemas.microsoft.com/office/powerpoint/2010/main" val="2166991213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935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7*#标题和内容（一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485982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 smtClean="0"/>
              <a:t>单击</a:t>
            </a:r>
            <a:r>
              <a:rPr lang="zh-CN" altLang="en-US" dirty="0"/>
              <a:t>此处编辑母版标题样式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731838" y="1047750"/>
            <a:ext cx="10728326" cy="4879805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r>
              <a:rPr lang="zh-CN" altLang="en-US" dirty="0"/>
              <a:t>单击此处输入文字</a:t>
            </a:r>
          </a:p>
        </p:txBody>
      </p:sp>
    </p:spTree>
    <p:extLst>
      <p:ext uri="{BB962C8B-B14F-4D97-AF65-F5344CB8AC3E}">
        <p14:creationId xmlns:p14="http://schemas.microsoft.com/office/powerpoint/2010/main" val="277827284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595" userDrawn="1">
          <p15:clr>
            <a:srgbClr val="FBAE40"/>
          </p15:clr>
        </p15:guide>
        <p15:guide id="2" orient="horz" pos="663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8#仅标题（两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100192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/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 smtClean="0"/>
              <a:t>单击</a:t>
            </a:r>
            <a:r>
              <a:rPr lang="zh-CN" altLang="en-US" dirty="0"/>
              <a:t>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136438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8*#仅标题（一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49709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/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 smtClean="0"/>
              <a:t>单击</a:t>
            </a:r>
            <a:r>
              <a:rPr lang="zh-CN" altLang="en-US" dirty="0"/>
              <a:t>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26084440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595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9#全白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343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5#谢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xmlns="" id="{42AF307D-40F4-EC4C-9108-79E948007529}"/>
              </a:ext>
            </a:extLst>
          </p:cNvPr>
          <p:cNvSpPr txBox="1"/>
          <p:nvPr userDrawn="1"/>
        </p:nvSpPr>
        <p:spPr>
          <a:xfrm>
            <a:off x="607486" y="140206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940" dirty="0" smtClean="0">
                <a:solidFill>
                  <a:schemeClr val="tx1"/>
                </a:solidFill>
              </a:rPr>
              <a:t>Thank you.</a:t>
            </a:r>
            <a:endParaRPr lang="en-US" sz="494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33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#修订记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5470206"/>
              </p:ext>
            </p:extLst>
          </p:nvPr>
        </p:nvGraphicFramePr>
        <p:xfrm>
          <a:off x="1007140" y="1398424"/>
          <a:ext cx="10194260" cy="1082675"/>
        </p:xfrm>
        <a:graphic>
          <a:graphicData uri="http://schemas.openxmlformats.org/drawingml/2006/table">
            <a:tbl>
              <a:tblPr/>
              <a:tblGrid>
                <a:gridCol w="311903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67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2315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08462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77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课程编码</a:t>
                      </a:r>
                    </a:p>
                  </a:txBody>
                  <a:tcPr marL="102659" marR="102659" marT="40053" marB="4005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适用产品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产品版本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课程版本</a:t>
                      </a:r>
                      <a:endParaRPr kumimoji="1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4" name="Group 2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782951008"/>
              </p:ext>
            </p:extLst>
          </p:nvPr>
        </p:nvGraphicFramePr>
        <p:xfrm>
          <a:off x="1007140" y="2920836"/>
          <a:ext cx="10177327" cy="3038475"/>
        </p:xfrm>
        <a:graphic>
          <a:graphicData uri="http://schemas.openxmlformats.org/drawingml/2006/table">
            <a:tbl>
              <a:tblPr/>
              <a:tblGrid>
                <a:gridCol w="311903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67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2315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06769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77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作者</a:t>
                      </a: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/</a:t>
                      </a: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工号</a:t>
                      </a:r>
                    </a:p>
                  </a:txBody>
                  <a:tcPr marL="102659" marR="102659" marT="40053" marB="4005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时间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审核人</a:t>
                      </a: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/</a:t>
                      </a: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工号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新开发/优化</a:t>
                      </a:r>
                      <a:endParaRPr kumimoji="1" lang="zh-CN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5" name="文本占位符 7"/>
          <p:cNvSpPr>
            <a:spLocks noGrp="1"/>
          </p:cNvSpPr>
          <p:nvPr>
            <p:ph type="body" sz="quarter" idx="17" hasCustomPrompt="1"/>
          </p:nvPr>
        </p:nvSpPr>
        <p:spPr>
          <a:xfrm>
            <a:off x="1007139" y="1969626"/>
            <a:ext cx="3119030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课程编码</a:t>
            </a:r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4126170" y="1969626"/>
            <a:ext cx="1967450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适用的产品</a:t>
            </a:r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9" hasCustomPrompt="1"/>
          </p:nvPr>
        </p:nvSpPr>
        <p:spPr>
          <a:xfrm>
            <a:off x="6093619" y="1969626"/>
            <a:ext cx="3023155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V5R2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20" hasCustomPrompt="1"/>
          </p:nvPr>
        </p:nvSpPr>
        <p:spPr>
          <a:xfrm>
            <a:off x="9116775" y="1969626"/>
            <a:ext cx="2084625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V1R1</a:t>
            </a:r>
            <a:endParaRPr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007042" y="3517796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4126170" y="3517796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 smtClean="0"/>
              <a:t>2019.01.25</a:t>
            </a:r>
            <a:endParaRPr lang="zh-CN" altLang="en-US" dirty="0"/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5" hasCustomPrompt="1"/>
          </p:nvPr>
        </p:nvSpPr>
        <p:spPr>
          <a:xfrm>
            <a:off x="6093619" y="3517796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9116775" y="3481792"/>
            <a:ext cx="2056050" cy="504056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新开发</a:t>
            </a:r>
          </a:p>
        </p:txBody>
      </p:sp>
      <p:sp>
        <p:nvSpPr>
          <p:cNvPr id="13" name="Rectangle 2"/>
          <p:cNvSpPr>
            <a:spLocks noChangeArrowheads="1"/>
          </p:cNvSpPr>
          <p:nvPr userDrawn="1"/>
        </p:nvSpPr>
        <p:spPr bwMode="auto">
          <a:xfrm>
            <a:off x="952130" y="368661"/>
            <a:ext cx="2802144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78227" tIns="39112" rIns="78227" bIns="39112" anchor="ctr"/>
          <a:lstStyle/>
          <a:p>
            <a:pPr algn="l" defTabSz="1001223" rtl="0" eaLnBrk="0" fontAlgn="ctr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3499" b="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修订记录</a:t>
            </a:r>
          </a:p>
        </p:txBody>
      </p:sp>
      <p:sp>
        <p:nvSpPr>
          <p:cNvPr id="14" name="Text Box 58"/>
          <p:cNvSpPr txBox="1">
            <a:spLocks noChangeArrowheads="1"/>
          </p:cNvSpPr>
          <p:nvPr userDrawn="1"/>
        </p:nvSpPr>
        <p:spPr bwMode="auto">
          <a:xfrm>
            <a:off x="8900835" y="296652"/>
            <a:ext cx="277122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ctr">
              <a:spcBef>
                <a:spcPct val="50000"/>
              </a:spcBef>
            </a:pPr>
            <a:r>
              <a:rPr lang="zh-CN" altLang="en-US" sz="3998" i="0" baseline="0" dirty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本页不打印</a:t>
            </a:r>
          </a:p>
        </p:txBody>
      </p:sp>
      <p:sp>
        <p:nvSpPr>
          <p:cNvPr id="15" name="文本占位符 7"/>
          <p:cNvSpPr>
            <a:spLocks noGrp="1"/>
          </p:cNvSpPr>
          <p:nvPr>
            <p:ph type="body" sz="quarter" idx="21" hasCustomPrompt="1"/>
          </p:nvPr>
        </p:nvSpPr>
        <p:spPr>
          <a:xfrm>
            <a:off x="1007042" y="4021852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22" hasCustomPrompt="1"/>
          </p:nvPr>
        </p:nvSpPr>
        <p:spPr>
          <a:xfrm>
            <a:off x="4126170" y="4021852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 smtClean="0"/>
              <a:t>2019.01.25</a:t>
            </a:r>
            <a:endParaRPr lang="zh-CN" altLang="en-US" dirty="0"/>
          </a:p>
        </p:txBody>
      </p:sp>
      <p:sp>
        <p:nvSpPr>
          <p:cNvPr id="17" name="文本占位符 7"/>
          <p:cNvSpPr>
            <a:spLocks noGrp="1"/>
          </p:cNvSpPr>
          <p:nvPr>
            <p:ph type="body" sz="quarter" idx="23" hasCustomPrompt="1"/>
          </p:nvPr>
        </p:nvSpPr>
        <p:spPr>
          <a:xfrm>
            <a:off x="6093619" y="4021852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8" name="文本占位符 7"/>
          <p:cNvSpPr>
            <a:spLocks noGrp="1"/>
          </p:cNvSpPr>
          <p:nvPr>
            <p:ph type="body" sz="quarter" idx="24" hasCustomPrompt="1"/>
          </p:nvPr>
        </p:nvSpPr>
        <p:spPr>
          <a:xfrm>
            <a:off x="9116775" y="3985848"/>
            <a:ext cx="2084625" cy="504056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19" name="文本占位符 7"/>
          <p:cNvSpPr>
            <a:spLocks noGrp="1"/>
          </p:cNvSpPr>
          <p:nvPr>
            <p:ph type="body" sz="quarter" idx="25" hasCustomPrompt="1"/>
          </p:nvPr>
        </p:nvSpPr>
        <p:spPr>
          <a:xfrm>
            <a:off x="1007042" y="4489904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0" name="文本占位符 7"/>
          <p:cNvSpPr>
            <a:spLocks noGrp="1"/>
          </p:cNvSpPr>
          <p:nvPr>
            <p:ph type="body" sz="quarter" idx="26" hasCustomPrompt="1"/>
          </p:nvPr>
        </p:nvSpPr>
        <p:spPr>
          <a:xfrm>
            <a:off x="4126170" y="4489904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 smtClean="0"/>
              <a:t>2019.01.25</a:t>
            </a:r>
            <a:endParaRPr lang="zh-CN" altLang="en-US" dirty="0"/>
          </a:p>
        </p:txBody>
      </p:sp>
      <p:sp>
        <p:nvSpPr>
          <p:cNvPr id="21" name="文本占位符 7"/>
          <p:cNvSpPr>
            <a:spLocks noGrp="1"/>
          </p:cNvSpPr>
          <p:nvPr>
            <p:ph type="body" sz="quarter" idx="27" hasCustomPrompt="1"/>
          </p:nvPr>
        </p:nvSpPr>
        <p:spPr>
          <a:xfrm>
            <a:off x="6093619" y="4489904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2" name="文本占位符 7"/>
          <p:cNvSpPr>
            <a:spLocks noGrp="1"/>
          </p:cNvSpPr>
          <p:nvPr>
            <p:ph type="body" sz="quarter" idx="28" hasCustomPrompt="1"/>
          </p:nvPr>
        </p:nvSpPr>
        <p:spPr>
          <a:xfrm>
            <a:off x="9116775" y="4489904"/>
            <a:ext cx="20560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23" name="文本占位符 7"/>
          <p:cNvSpPr>
            <a:spLocks noGrp="1"/>
          </p:cNvSpPr>
          <p:nvPr>
            <p:ph type="body" sz="quarter" idx="29" hasCustomPrompt="1"/>
          </p:nvPr>
        </p:nvSpPr>
        <p:spPr>
          <a:xfrm>
            <a:off x="1007042" y="5029964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4" name="文本占位符 7"/>
          <p:cNvSpPr>
            <a:spLocks noGrp="1"/>
          </p:cNvSpPr>
          <p:nvPr>
            <p:ph type="body" sz="quarter" idx="30" hasCustomPrompt="1"/>
          </p:nvPr>
        </p:nvSpPr>
        <p:spPr>
          <a:xfrm>
            <a:off x="4126170" y="5029964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 smtClean="0"/>
              <a:t>2019.01.25</a:t>
            </a:r>
            <a:endParaRPr lang="zh-CN" altLang="en-US" dirty="0"/>
          </a:p>
        </p:txBody>
      </p:sp>
      <p:sp>
        <p:nvSpPr>
          <p:cNvPr id="25" name="文本占位符 7"/>
          <p:cNvSpPr>
            <a:spLocks noGrp="1"/>
          </p:cNvSpPr>
          <p:nvPr>
            <p:ph type="body" sz="quarter" idx="31" hasCustomPrompt="1"/>
          </p:nvPr>
        </p:nvSpPr>
        <p:spPr>
          <a:xfrm>
            <a:off x="6093619" y="5029964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6" name="文本占位符 7"/>
          <p:cNvSpPr>
            <a:spLocks noGrp="1"/>
          </p:cNvSpPr>
          <p:nvPr>
            <p:ph type="body" sz="quarter" idx="32" hasCustomPrompt="1"/>
          </p:nvPr>
        </p:nvSpPr>
        <p:spPr>
          <a:xfrm>
            <a:off x="9116775" y="5029964"/>
            <a:ext cx="208462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27" name="文本占位符 7"/>
          <p:cNvSpPr>
            <a:spLocks noGrp="1"/>
          </p:cNvSpPr>
          <p:nvPr>
            <p:ph type="body" sz="quarter" idx="33" hasCustomPrompt="1"/>
          </p:nvPr>
        </p:nvSpPr>
        <p:spPr>
          <a:xfrm>
            <a:off x="1007042" y="5498016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8" name="文本占位符 7"/>
          <p:cNvSpPr>
            <a:spLocks noGrp="1"/>
          </p:cNvSpPr>
          <p:nvPr>
            <p:ph type="body" sz="quarter" idx="34" hasCustomPrompt="1"/>
          </p:nvPr>
        </p:nvSpPr>
        <p:spPr>
          <a:xfrm>
            <a:off x="4126170" y="5498016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 smtClean="0"/>
              <a:t>2019.01.25</a:t>
            </a:r>
            <a:endParaRPr lang="zh-CN" altLang="en-US" dirty="0"/>
          </a:p>
        </p:txBody>
      </p:sp>
      <p:sp>
        <p:nvSpPr>
          <p:cNvPr id="29" name="文本占位符 7"/>
          <p:cNvSpPr>
            <a:spLocks noGrp="1"/>
          </p:cNvSpPr>
          <p:nvPr>
            <p:ph type="body" sz="quarter" idx="35" hasCustomPrompt="1"/>
          </p:nvPr>
        </p:nvSpPr>
        <p:spPr>
          <a:xfrm>
            <a:off x="6093619" y="5498016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30" name="文本占位符 7"/>
          <p:cNvSpPr>
            <a:spLocks noGrp="1"/>
          </p:cNvSpPr>
          <p:nvPr>
            <p:ph type="body" sz="quarter" idx="36" hasCustomPrompt="1"/>
          </p:nvPr>
        </p:nvSpPr>
        <p:spPr>
          <a:xfrm>
            <a:off x="9116775" y="5498016"/>
            <a:ext cx="208462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</p:spTree>
    <p:extLst>
      <p:ext uri="{BB962C8B-B14F-4D97-AF65-F5344CB8AC3E}">
        <p14:creationId xmlns:p14="http://schemas.microsoft.com/office/powerpoint/2010/main" val="3897983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#前言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fontAlgn="ctr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eaLnBrk="1" hangingPunct="1"/>
            <a:r>
              <a:rPr lang="zh-CN" altLang="en-US" dirty="0"/>
              <a:t>本章主要讲述</a:t>
            </a:r>
            <a:r>
              <a:rPr lang="en-US" altLang="zh-CN" dirty="0"/>
              <a:t>...</a:t>
            </a:r>
          </a:p>
          <a:p>
            <a:pPr lvl="1"/>
            <a:r>
              <a:rPr lang="zh-CN" altLang="en-US" dirty="0"/>
              <a:t>第二</a:t>
            </a:r>
            <a:r>
              <a:rPr lang="zh-CN" altLang="en-US" dirty="0" smtClean="0"/>
              <a:t>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xmlns="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xmlns="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17614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前言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905366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642" userDrawn="1">
          <p15:clr>
            <a:srgbClr val="FBAE40"/>
          </p15:clr>
        </p15:guide>
        <p15:guide id="2" pos="7038" userDrawn="1">
          <p15:clr>
            <a:srgbClr val="FBAE40"/>
          </p15:clr>
        </p15:guide>
        <p15:guide id="3" orient="horz" pos="116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#目标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eaLnBrk="1" fontAlgn="ctr" hangingPunct="1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eaLnBrk="1" hangingPunct="1"/>
            <a:r>
              <a:rPr lang="zh-CN" altLang="en-US" dirty="0" smtClean="0"/>
              <a:t>学完本课程后，您将能够：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xmlns="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xmlns="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20820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01223" eaLnBrk="0" fontAlgn="ctr" hangingPunct="0"/>
            <a:r>
              <a:rPr lang="zh-CN" altLang="en-US" sz="3640" b="0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目标</a:t>
            </a:r>
            <a:endParaRPr lang="en-US" altLang="zh-CN" sz="3640" b="0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1164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#目录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5" y="1844675"/>
            <a:ext cx="10153650" cy="4068811"/>
          </a:xfrm>
          <a:prstGeom prst="rect">
            <a:avLst/>
          </a:prstGeom>
        </p:spPr>
        <p:txBody>
          <a:bodyPr/>
          <a:lstStyle>
            <a:lvl1pPr marL="457017" marR="0" indent="-457017" algn="just" defTabSz="801367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 typeface="+mj-lt"/>
              <a:buAutoNum type="arabicPeriod"/>
              <a:tabLst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fontAlgn="ctr">
              <a:buClrTx/>
              <a:buSzPct val="100000"/>
              <a:buFont typeface="Huawei Sans" panose="020C0503030203020204" pitchFamily="34" charset="0"/>
              <a:buChar char="▫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一级目录一</a:t>
            </a:r>
            <a:endParaRPr lang="en-US" altLang="zh-CN" dirty="0"/>
          </a:p>
          <a:p>
            <a:pPr marL="653788" lvl="1" indent="-457017">
              <a:buSzPct val="100000"/>
              <a:buFont typeface="+mj-lt"/>
              <a:buAutoNum type="arabicPeriod"/>
            </a:pP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一级目录二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一级目录三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一级目录四</a:t>
            </a:r>
            <a:endParaRPr lang="en-US" altLang="zh-CN" dirty="0"/>
          </a:p>
          <a:p>
            <a:endParaRPr lang="zh-CN" altLang="en-US" dirty="0"/>
          </a:p>
        </p:txBody>
      </p:sp>
      <p:cxnSp>
        <p:nvCxnSpPr>
          <p:cNvPr id="28" name="直线连接符 14">
            <a:extLst>
              <a:ext uri="{FF2B5EF4-FFF2-40B4-BE49-F238E27FC236}">
                <a16:creationId xmlns:a16="http://schemas.microsoft.com/office/drawing/2014/main" xmlns="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文本框 16">
            <a:extLst>
              <a:ext uri="{FF2B5EF4-FFF2-40B4-BE49-F238E27FC236}">
                <a16:creationId xmlns:a16="http://schemas.microsoft.com/office/drawing/2014/main" xmlns="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47485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defTabSz="1001223" eaLnBrk="0" fontAlgn="ctr" hangingPunct="0">
              <a:defRPr sz="364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>
                <a:solidFill>
                  <a:srgbClr val="404040"/>
                </a:solidFill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95929983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642" userDrawn="1">
          <p15:clr>
            <a:srgbClr val="FBAE40"/>
          </p15:clr>
        </p15:guide>
        <p15:guide id="2" pos="7038" userDrawn="1">
          <p15:clr>
            <a:srgbClr val="FBAE40"/>
          </p15:clr>
        </p15:guide>
        <p15:guide id="3" orient="horz" pos="116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#本节概述和学习目标(可选)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fontAlgn="ctr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xmlns="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414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xmlns="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4397358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01223" eaLnBrk="0" fontAlgn="ctr" hangingPunct="0"/>
            <a:r>
              <a:rPr lang="zh-CN" altLang="en-US" sz="3640" b="0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本节概述和学习目标</a:t>
            </a:r>
            <a:endParaRPr lang="zh-CN" altLang="en-US" sz="3640" b="0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02474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0#思考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6" y="1844675"/>
            <a:ext cx="10153650" cy="4068812"/>
          </a:xfrm>
          <a:prstGeom prst="rect">
            <a:avLst/>
          </a:prstGeom>
        </p:spPr>
        <p:txBody>
          <a:bodyPr/>
          <a:lstStyle>
            <a:lvl1pPr marL="457200" marR="0" indent="-457200" algn="just" defTabSz="801688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+mj-lt"/>
              <a:buAutoNum type="arabicPeriod"/>
              <a:tabLst/>
              <a:defRPr sz="2000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744537" indent="-342900" algn="just" fontAlgn="ctr">
              <a:buSzPct val="100000"/>
              <a:buFont typeface="+mj-lt"/>
              <a:buAutoNum type="alphaUcPeriod"/>
              <a:defRPr sz="1800" baseline="0">
                <a:latin typeface="Huawei Sans" panose="020C0503030203020204" pitchFamily="34" charset="0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r>
              <a:rPr lang="zh-CN" altLang="en-US" dirty="0"/>
              <a:t>此版式用于思考题</a:t>
            </a:r>
            <a:r>
              <a:rPr lang="en-US" altLang="zh-CN" dirty="0"/>
              <a:t>-201501</a:t>
            </a:r>
            <a:r>
              <a:rPr lang="zh-CN" altLang="en-US" dirty="0"/>
              <a:t>具体格式（序号格式需以模板展示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endParaRPr lang="en-US" altLang="zh-CN" dirty="0" smtClean="0"/>
          </a:p>
        </p:txBody>
      </p:sp>
      <p:cxnSp>
        <p:nvCxnSpPr>
          <p:cNvPr id="24" name="直线连接符 14">
            <a:extLst>
              <a:ext uri="{FF2B5EF4-FFF2-40B4-BE49-F238E27FC236}">
                <a16:creationId xmlns=""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368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本框 16">
            <a:extLst>
              <a:ext uri="{FF2B5EF4-FFF2-40B4-BE49-F238E27FC236}">
                <a16:creationId xmlns=""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584088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思考题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3674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1#本节小结（可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2pPr>
            <a:lvl3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3pPr>
            <a:lvl4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4pPr>
            <a:lvl5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5pPr>
          </a:lstStyle>
          <a:p>
            <a:pPr lvl="0"/>
            <a:r>
              <a:rPr lang="zh-CN" altLang="en-US" dirty="0" smtClean="0"/>
              <a:t>此版式用于每一节的小结</a:t>
            </a:r>
          </a:p>
          <a:p>
            <a:pPr lvl="1"/>
            <a:r>
              <a:rPr lang="zh-CN" altLang="en-US" dirty="0" smtClean="0"/>
              <a:t>第二</a:t>
            </a:r>
            <a:r>
              <a:rPr lang="zh-CN" altLang="en-US" dirty="0"/>
              <a:t>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11" name="直线连接符 14">
            <a:extLst>
              <a:ext uri="{FF2B5EF4-FFF2-40B4-BE49-F238E27FC236}">
                <a16:creationId xmlns:a16="http://schemas.microsoft.com/office/drawing/2014/main" xmlns="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文本框 16">
            <a:extLst>
              <a:ext uri="{FF2B5EF4-FFF2-40B4-BE49-F238E27FC236}">
                <a16:creationId xmlns:a16="http://schemas.microsoft.com/office/drawing/2014/main" xmlns="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本节小结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5242044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2#本章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6"/>
          <p:cNvSpPr>
            <a:spLocks noGrp="1"/>
          </p:cNvSpPr>
          <p:nvPr>
            <p:ph sz="quarter" idx="10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2pPr>
            <a:lvl3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3pPr>
            <a:lvl4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4pPr>
            <a:lvl5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9" name="直线连接符 14">
            <a:extLst>
              <a:ext uri="{FF2B5EF4-FFF2-40B4-BE49-F238E27FC236}">
                <a16:creationId xmlns:a16="http://schemas.microsoft.com/office/drawing/2014/main" xmlns="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文本框 16">
            <a:extLst>
              <a:ext uri="{FF2B5EF4-FFF2-40B4-BE49-F238E27FC236}">
                <a16:creationId xmlns:a16="http://schemas.microsoft.com/office/drawing/2014/main" xmlns="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本章总结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23569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4">
            <a:extLst>
              <a:ext uri="{FF2B5EF4-FFF2-40B4-BE49-F238E27FC236}">
                <a16:creationId xmlns:a16="http://schemas.microsoft.com/office/drawing/2014/main" xmlns="" id="{AF72FAD7-C8C3-754A-A498-D3A7EC29A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954" y="6270652"/>
            <a:ext cx="1981542" cy="1536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1000" dirty="0"/>
              <a:t>Security Level:</a:t>
            </a:r>
            <a:endParaRPr lang="en-US" altLang="zh-CN" sz="1000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3089" y="5976169"/>
            <a:ext cx="2257507" cy="482533"/>
          </a:xfrm>
          <a:prstGeom prst="rect">
            <a:avLst/>
          </a:prstGeom>
        </p:spPr>
      </p:pic>
      <p:grpSp>
        <p:nvGrpSpPr>
          <p:cNvPr id="30" name="Group 87">
            <a:extLst>
              <a:ext uri="{FF2B5EF4-FFF2-40B4-BE49-F238E27FC236}">
                <a16:creationId xmlns:a16="http://schemas.microsoft.com/office/drawing/2014/main" xmlns="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1" name="矩形 13">
              <a:extLst>
                <a:ext uri="{FF2B5EF4-FFF2-40B4-BE49-F238E27FC236}">
                  <a16:creationId xmlns:a16="http://schemas.microsoft.com/office/drawing/2014/main" xmlns="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32" name="文本框 15">
              <a:extLst>
                <a:ext uri="{FF2B5EF4-FFF2-40B4-BE49-F238E27FC236}">
                  <a16:creationId xmlns:a16="http://schemas.microsoft.com/office/drawing/2014/main" xmlns="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xmlns="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xmlns="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xmlns="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:a16="http://schemas.microsoft.com/office/drawing/2014/main" xmlns="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xmlns="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8" name="矩形 13">
              <a:extLst>
                <a:ext uri="{FF2B5EF4-FFF2-40B4-BE49-F238E27FC236}">
                  <a16:creationId xmlns:a16="http://schemas.microsoft.com/office/drawing/2014/main" xmlns="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9" name="文本框 15">
              <a:extLst>
                <a:ext uri="{FF2B5EF4-FFF2-40B4-BE49-F238E27FC236}">
                  <a16:creationId xmlns:a16="http://schemas.microsoft.com/office/drawing/2014/main" xmlns="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xmlns="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xmlns="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xmlns="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xmlns="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xmlns="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5" name="矩形 13">
              <a:extLst>
                <a:ext uri="{FF2B5EF4-FFF2-40B4-BE49-F238E27FC236}">
                  <a16:creationId xmlns:a16="http://schemas.microsoft.com/office/drawing/2014/main" xmlns="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46" name="矩形 13">
              <a:extLst>
                <a:ext uri="{FF2B5EF4-FFF2-40B4-BE49-F238E27FC236}">
                  <a16:creationId xmlns:a16="http://schemas.microsoft.com/office/drawing/2014/main" xmlns="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47" name="矩形 13">
              <a:extLst>
                <a:ext uri="{FF2B5EF4-FFF2-40B4-BE49-F238E27FC236}">
                  <a16:creationId xmlns:a16="http://schemas.microsoft.com/office/drawing/2014/main" xmlns="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48" name="矩形 13">
              <a:extLst>
                <a:ext uri="{FF2B5EF4-FFF2-40B4-BE49-F238E27FC236}">
                  <a16:creationId xmlns:a16="http://schemas.microsoft.com/office/drawing/2014/main" xmlns="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49" name="矩形 13">
              <a:extLst>
                <a:ext uri="{FF2B5EF4-FFF2-40B4-BE49-F238E27FC236}">
                  <a16:creationId xmlns:a16="http://schemas.microsoft.com/office/drawing/2014/main" xmlns="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50" name="矩形 13">
              <a:extLst>
                <a:ext uri="{FF2B5EF4-FFF2-40B4-BE49-F238E27FC236}">
                  <a16:creationId xmlns:a16="http://schemas.microsoft.com/office/drawing/2014/main" xmlns="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51" name="矩形 13">
              <a:extLst>
                <a:ext uri="{FF2B5EF4-FFF2-40B4-BE49-F238E27FC236}">
                  <a16:creationId xmlns:a16="http://schemas.microsoft.com/office/drawing/2014/main" xmlns="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2" name="矩形 13">
              <a:extLst>
                <a:ext uri="{FF2B5EF4-FFF2-40B4-BE49-F238E27FC236}">
                  <a16:creationId xmlns:a16="http://schemas.microsoft.com/office/drawing/2014/main" xmlns="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53" name="矩形 13">
              <a:extLst>
                <a:ext uri="{FF2B5EF4-FFF2-40B4-BE49-F238E27FC236}">
                  <a16:creationId xmlns:a16="http://schemas.microsoft.com/office/drawing/2014/main" xmlns="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54" name="矩形 13">
              <a:extLst>
                <a:ext uri="{FF2B5EF4-FFF2-40B4-BE49-F238E27FC236}">
                  <a16:creationId xmlns:a16="http://schemas.microsoft.com/office/drawing/2014/main" xmlns="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55" name="矩形 13">
              <a:extLst>
                <a:ext uri="{FF2B5EF4-FFF2-40B4-BE49-F238E27FC236}">
                  <a16:creationId xmlns:a16="http://schemas.microsoft.com/office/drawing/2014/main" xmlns="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56" name="矩形 13">
              <a:extLst>
                <a:ext uri="{FF2B5EF4-FFF2-40B4-BE49-F238E27FC236}">
                  <a16:creationId xmlns:a16="http://schemas.microsoft.com/office/drawing/2014/main" xmlns="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57" name="矩形 13">
              <a:extLst>
                <a:ext uri="{FF2B5EF4-FFF2-40B4-BE49-F238E27FC236}">
                  <a16:creationId xmlns:a16="http://schemas.microsoft.com/office/drawing/2014/main" xmlns="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58" name="矩形 13">
              <a:extLst>
                <a:ext uri="{FF2B5EF4-FFF2-40B4-BE49-F238E27FC236}">
                  <a16:creationId xmlns:a16="http://schemas.microsoft.com/office/drawing/2014/main" xmlns="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59" name="矩形 13">
              <a:extLst>
                <a:ext uri="{FF2B5EF4-FFF2-40B4-BE49-F238E27FC236}">
                  <a16:creationId xmlns:a16="http://schemas.microsoft.com/office/drawing/2014/main" xmlns="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0" name="矩形 13">
              <a:extLst>
                <a:ext uri="{FF2B5EF4-FFF2-40B4-BE49-F238E27FC236}">
                  <a16:creationId xmlns:a16="http://schemas.microsoft.com/office/drawing/2014/main" xmlns="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61" name="矩形 13">
              <a:extLst>
                <a:ext uri="{FF2B5EF4-FFF2-40B4-BE49-F238E27FC236}">
                  <a16:creationId xmlns:a16="http://schemas.microsoft.com/office/drawing/2014/main" xmlns="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62" name="矩形 13">
              <a:extLst>
                <a:ext uri="{FF2B5EF4-FFF2-40B4-BE49-F238E27FC236}">
                  <a16:creationId xmlns:a16="http://schemas.microsoft.com/office/drawing/2014/main" xmlns="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63" name="矩形 13">
              <a:extLst>
                <a:ext uri="{FF2B5EF4-FFF2-40B4-BE49-F238E27FC236}">
                  <a16:creationId xmlns:a16="http://schemas.microsoft.com/office/drawing/2014/main" xmlns="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64" name="矩形 13">
              <a:extLst>
                <a:ext uri="{FF2B5EF4-FFF2-40B4-BE49-F238E27FC236}">
                  <a16:creationId xmlns:a16="http://schemas.microsoft.com/office/drawing/2014/main" xmlns="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xmlns="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xmlns="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xmlns="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xmlns="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xmlns="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:a16="http://schemas.microsoft.com/office/drawing/2014/main" xmlns="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7226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orient="horz" pos="572" userDrawn="1">
          <p15:clr>
            <a:srgbClr val="F26B43"/>
          </p15:clr>
        </p15:guide>
        <p15:guide id="4" orient="horz" pos="1230" userDrawn="1">
          <p15:clr>
            <a:srgbClr val="F26B43"/>
          </p15:clr>
        </p15:guide>
        <p15:guide id="5" orient="horz" pos="2160" userDrawn="1">
          <p15:clr>
            <a:srgbClr val="F26B43"/>
          </p15:clr>
        </p15:guide>
        <p15:guide id="6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">
            <a:extLst>
              <a:ext uri="{FF2B5EF4-FFF2-40B4-BE49-F238E27FC236}">
                <a16:creationId xmlns:a16="http://schemas.microsoft.com/office/drawing/2014/main" xmlns="" id="{6785A3D6-1271-D247-9E96-1B376F4BE7BE}"/>
              </a:ext>
            </a:extLst>
          </p:cNvPr>
          <p:cNvSpPr txBox="1"/>
          <p:nvPr userDrawn="1"/>
        </p:nvSpPr>
        <p:spPr>
          <a:xfrm>
            <a:off x="1095467" y="6356939"/>
            <a:ext cx="1463467" cy="242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4" b="0" baseline="0" dirty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Huawei Confidential</a:t>
            </a:r>
          </a:p>
        </p:txBody>
      </p:sp>
      <p:sp>
        <p:nvSpPr>
          <p:cNvPr id="24" name="TextBox 3">
            <a:extLst>
              <a:ext uri="{FF2B5EF4-FFF2-40B4-BE49-F238E27FC236}">
                <a16:creationId xmlns:a16="http://schemas.microsoft.com/office/drawing/2014/main" xmlns="" id="{EABEE2EE-BF4D-7A4A-B3C6-9E47668CCD98}"/>
              </a:ext>
            </a:extLst>
          </p:cNvPr>
          <p:cNvSpPr txBox="1"/>
          <p:nvPr userDrawn="1"/>
        </p:nvSpPr>
        <p:spPr>
          <a:xfrm>
            <a:off x="734131" y="6402806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baseline="0" smtClean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baseline="0" dirty="0">
              <a:solidFill>
                <a:srgbClr val="1D1D1B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5999" y="6319870"/>
            <a:ext cx="1269075" cy="271153"/>
          </a:xfrm>
          <a:prstGeom prst="rect">
            <a:avLst/>
          </a:prstGeom>
        </p:spPr>
      </p:pic>
      <p:grpSp>
        <p:nvGrpSpPr>
          <p:cNvPr id="27" name="Group 87">
            <a:extLst>
              <a:ext uri="{FF2B5EF4-FFF2-40B4-BE49-F238E27FC236}">
                <a16:creationId xmlns:a16="http://schemas.microsoft.com/office/drawing/2014/main" xmlns="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28" name="矩形 13">
              <a:extLst>
                <a:ext uri="{FF2B5EF4-FFF2-40B4-BE49-F238E27FC236}">
                  <a16:creationId xmlns:a16="http://schemas.microsoft.com/office/drawing/2014/main" xmlns="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29" name="文本框 15">
              <a:extLst>
                <a:ext uri="{FF2B5EF4-FFF2-40B4-BE49-F238E27FC236}">
                  <a16:creationId xmlns:a16="http://schemas.microsoft.com/office/drawing/2014/main" xmlns="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0" name="矩形 13">
              <a:extLst>
                <a:ext uri="{FF2B5EF4-FFF2-40B4-BE49-F238E27FC236}">
                  <a16:creationId xmlns:a16="http://schemas.microsoft.com/office/drawing/2014/main" xmlns="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1" name="矩形 13">
              <a:extLst>
                <a:ext uri="{FF2B5EF4-FFF2-40B4-BE49-F238E27FC236}">
                  <a16:creationId xmlns:a16="http://schemas.microsoft.com/office/drawing/2014/main" xmlns="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:a16="http://schemas.microsoft.com/office/drawing/2014/main" xmlns="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xmlns="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xmlns="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xmlns="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6" name="文本框 15">
              <a:extLst>
                <a:ext uri="{FF2B5EF4-FFF2-40B4-BE49-F238E27FC236}">
                  <a16:creationId xmlns:a16="http://schemas.microsoft.com/office/drawing/2014/main" xmlns="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xmlns="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38" name="矩形 13">
              <a:extLst>
                <a:ext uri="{FF2B5EF4-FFF2-40B4-BE49-F238E27FC236}">
                  <a16:creationId xmlns:a16="http://schemas.microsoft.com/office/drawing/2014/main" xmlns="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:a16="http://schemas.microsoft.com/office/drawing/2014/main" xmlns="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xmlns="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xmlns="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xmlns="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xmlns="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xmlns="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xmlns="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xmlns="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xmlns="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xmlns="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xmlns="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:a16="http://schemas.microsoft.com/office/drawing/2014/main" xmlns="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71" name="矩形 13">
              <a:extLst>
                <a:ext uri="{FF2B5EF4-FFF2-40B4-BE49-F238E27FC236}">
                  <a16:creationId xmlns:a16="http://schemas.microsoft.com/office/drawing/2014/main" xmlns="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72" name="矩形 13">
              <a:extLst>
                <a:ext uri="{FF2B5EF4-FFF2-40B4-BE49-F238E27FC236}">
                  <a16:creationId xmlns:a16="http://schemas.microsoft.com/office/drawing/2014/main" xmlns="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73" name="矩形 13">
              <a:extLst>
                <a:ext uri="{FF2B5EF4-FFF2-40B4-BE49-F238E27FC236}">
                  <a16:creationId xmlns:a16="http://schemas.microsoft.com/office/drawing/2014/main" xmlns="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74" name="矩形 13">
              <a:extLst>
                <a:ext uri="{FF2B5EF4-FFF2-40B4-BE49-F238E27FC236}">
                  <a16:creationId xmlns:a16="http://schemas.microsoft.com/office/drawing/2014/main" xmlns="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75" name="矩形 13">
              <a:extLst>
                <a:ext uri="{FF2B5EF4-FFF2-40B4-BE49-F238E27FC236}">
                  <a16:creationId xmlns:a16="http://schemas.microsoft.com/office/drawing/2014/main" xmlns="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76" name="矩形 13">
              <a:extLst>
                <a:ext uri="{FF2B5EF4-FFF2-40B4-BE49-F238E27FC236}">
                  <a16:creationId xmlns:a16="http://schemas.microsoft.com/office/drawing/2014/main" xmlns="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7" name="矩形 13">
              <a:extLst>
                <a:ext uri="{FF2B5EF4-FFF2-40B4-BE49-F238E27FC236}">
                  <a16:creationId xmlns:a16="http://schemas.microsoft.com/office/drawing/2014/main" xmlns="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78" name="矩形 13">
              <a:extLst>
                <a:ext uri="{FF2B5EF4-FFF2-40B4-BE49-F238E27FC236}">
                  <a16:creationId xmlns:a16="http://schemas.microsoft.com/office/drawing/2014/main" xmlns="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79" name="矩形 13">
              <a:extLst>
                <a:ext uri="{FF2B5EF4-FFF2-40B4-BE49-F238E27FC236}">
                  <a16:creationId xmlns:a16="http://schemas.microsoft.com/office/drawing/2014/main" xmlns="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80" name="矩形 13">
              <a:extLst>
                <a:ext uri="{FF2B5EF4-FFF2-40B4-BE49-F238E27FC236}">
                  <a16:creationId xmlns:a16="http://schemas.microsoft.com/office/drawing/2014/main" xmlns="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81" name="矩形 13">
              <a:extLst>
                <a:ext uri="{FF2B5EF4-FFF2-40B4-BE49-F238E27FC236}">
                  <a16:creationId xmlns:a16="http://schemas.microsoft.com/office/drawing/2014/main" xmlns="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82" name="矩形 13">
              <a:extLst>
                <a:ext uri="{FF2B5EF4-FFF2-40B4-BE49-F238E27FC236}">
                  <a16:creationId xmlns:a16="http://schemas.microsoft.com/office/drawing/2014/main" xmlns="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83" name="矩形 13">
              <a:extLst>
                <a:ext uri="{FF2B5EF4-FFF2-40B4-BE49-F238E27FC236}">
                  <a16:creationId xmlns:a16="http://schemas.microsoft.com/office/drawing/2014/main" xmlns="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84" name="矩形 13">
              <a:extLst>
                <a:ext uri="{FF2B5EF4-FFF2-40B4-BE49-F238E27FC236}">
                  <a16:creationId xmlns:a16="http://schemas.microsoft.com/office/drawing/2014/main" xmlns="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85" name="矩形 13">
              <a:extLst>
                <a:ext uri="{FF2B5EF4-FFF2-40B4-BE49-F238E27FC236}">
                  <a16:creationId xmlns:a16="http://schemas.microsoft.com/office/drawing/2014/main" xmlns="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86" name="矩形 13">
              <a:extLst>
                <a:ext uri="{FF2B5EF4-FFF2-40B4-BE49-F238E27FC236}">
                  <a16:creationId xmlns:a16="http://schemas.microsoft.com/office/drawing/2014/main" xmlns="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87" name="矩形 13">
              <a:extLst>
                <a:ext uri="{FF2B5EF4-FFF2-40B4-BE49-F238E27FC236}">
                  <a16:creationId xmlns:a16="http://schemas.microsoft.com/office/drawing/2014/main" xmlns="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0999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28" r:id="rId2"/>
    <p:sldLayoutId id="2147483844" r:id="rId3"/>
    <p:sldLayoutId id="2147483866" r:id="rId4"/>
    <p:sldLayoutId id="2147483846" r:id="rId5"/>
    <p:sldLayoutId id="2147483871" r:id="rId6"/>
    <p:sldLayoutId id="2147483836" r:id="rId7"/>
    <p:sldLayoutId id="2147483837" r:id="rId8"/>
    <p:sldLayoutId id="2147483838" r:id="rId9"/>
    <p:sldLayoutId id="2147483839" r:id="rId10"/>
  </p:sldLayoutIdLst>
  <p:timing>
    <p:tnLst>
      <p:par>
        <p:cTn id="1" dur="indefinite" restart="never" nodeType="tmRoot"/>
      </p:par>
    </p:tnLst>
  </p:timing>
  <p:txStyles>
    <p:titleStyle>
      <a:lvl1pPr algn="l" defTabSz="914034" rtl="0" eaLnBrk="1" fontAlgn="ctr" latinLnBrk="0" hangingPunct="1">
        <a:lnSpc>
          <a:spcPct val="90000"/>
        </a:lnSpc>
        <a:spcBef>
          <a:spcPct val="0"/>
        </a:spcBef>
        <a:buNone/>
        <a:defRPr lang="zh-CN" altLang="en-US" sz="3200" kern="1200" baseline="0" dirty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</p:titleStyle>
    <p:bodyStyle>
      <a:lvl1pPr marL="302279" indent="-302279" algn="l" defTabSz="914034" rtl="0" eaLnBrk="1" fontAlgn="ctr" latinLnBrk="0" hangingPunct="1">
        <a:lnSpc>
          <a:spcPct val="140000"/>
        </a:lnSpc>
        <a:spcBef>
          <a:spcPts val="792"/>
        </a:spcBef>
        <a:buSzPct val="50000"/>
        <a:buFont typeface="Wingdings" panose="05000000000000000000" pitchFamily="2" charset="2"/>
        <a:buChar char="l"/>
        <a:defRPr sz="21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54938" indent="-251899" algn="l" defTabSz="914034" rtl="0" eaLnBrk="1" fontAlgn="ctr" latinLnBrk="0" hangingPunct="1">
        <a:lnSpc>
          <a:spcPct val="140000"/>
        </a:lnSpc>
        <a:spcBef>
          <a:spcPts val="720"/>
        </a:spcBef>
        <a:buClrTx/>
        <a:buSzPct val="50000"/>
        <a:buFont typeface="Wingdings" panose="05000000000000000000" pitchFamily="2" charset="2"/>
        <a:buChar char="p"/>
        <a:defRPr sz="19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2pPr>
      <a:lvl3pPr marL="1003998" indent="-201519" algn="l" defTabSz="914034" rtl="0" eaLnBrk="1" fontAlgn="ctr" latinLnBrk="0" hangingPunct="1">
        <a:lnSpc>
          <a:spcPct val="140000"/>
        </a:lnSpc>
        <a:spcBef>
          <a:spcPts val="648"/>
        </a:spcBef>
        <a:buClrTx/>
        <a:buSzPct val="50000"/>
        <a:buFont typeface="Wingdings" panose="05000000000000000000" pitchFamily="2" charset="2"/>
        <a:buChar char="n"/>
        <a:defRPr sz="17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3pPr>
      <a:lvl4pPr marL="1399840" indent="-197921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−"/>
        <a:defRPr sz="15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4pPr>
      <a:lvl5pPr marL="1802879" indent="-201519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~"/>
        <a:defRPr sz="13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5pPr>
      <a:lvl6pPr marL="2513594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1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1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034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1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8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642" userDrawn="1">
          <p15:clr>
            <a:srgbClr val="F26B43"/>
          </p15:clr>
        </p15:guide>
        <p15:guide id="4" pos="7038" userDrawn="1">
          <p15:clr>
            <a:srgbClr val="F26B43"/>
          </p15:clr>
        </p15:guide>
        <p15:guide id="5" orient="horz" pos="2341" userDrawn="1">
          <p15:clr>
            <a:srgbClr val="F26B43"/>
          </p15:clr>
        </p15:guide>
        <p15:guide id="6" orient="horz" pos="3906" userDrawn="1">
          <p15:clr>
            <a:srgbClr val="F26B43"/>
          </p15:clr>
        </p15:guide>
        <p15:guide id="7" orient="horz" pos="1162" userDrawn="1">
          <p15:clr>
            <a:srgbClr val="F26B43"/>
          </p15:clr>
        </p15:guide>
        <p15:guide id="8" pos="3840" userDrawn="1">
          <p15:clr>
            <a:srgbClr val="F26B43"/>
          </p15:clr>
        </p15:guide>
        <p15:guide id="9" orient="horz" pos="731" userDrawn="1">
          <p15:clr>
            <a:srgbClr val="F26B43"/>
          </p15:clr>
        </p15:guide>
        <p15:guide id="10" orient="horz" pos="867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734131" y="457499"/>
            <a:ext cx="10726032" cy="980113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/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28" name="Rectangle 57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1484313"/>
            <a:ext cx="10728325" cy="4443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41" tIns="40071" rIns="80141" bIns="4007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TextBox 2">
            <a:extLst>
              <a:ext uri="{FF2B5EF4-FFF2-40B4-BE49-F238E27FC236}">
                <a16:creationId xmlns:a16="http://schemas.microsoft.com/office/drawing/2014/main" xmlns="" id="{6785A3D6-1271-D247-9E96-1B376F4BE7BE}"/>
              </a:ext>
            </a:extLst>
          </p:cNvPr>
          <p:cNvSpPr txBox="1"/>
          <p:nvPr userDrawn="1"/>
        </p:nvSpPr>
        <p:spPr>
          <a:xfrm>
            <a:off x="1095467" y="6356939"/>
            <a:ext cx="1463467" cy="242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4" b="0" baseline="0" dirty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Huawei Confidential</a:t>
            </a:r>
          </a:p>
        </p:txBody>
      </p:sp>
      <p:sp>
        <p:nvSpPr>
          <p:cNvPr id="24" name="TextBox 3">
            <a:extLst>
              <a:ext uri="{FF2B5EF4-FFF2-40B4-BE49-F238E27FC236}">
                <a16:creationId xmlns:a16="http://schemas.microsoft.com/office/drawing/2014/main" xmlns="" id="{EABEE2EE-BF4D-7A4A-B3C6-9E47668CCD98}"/>
              </a:ext>
            </a:extLst>
          </p:cNvPr>
          <p:cNvSpPr txBox="1"/>
          <p:nvPr userDrawn="1"/>
        </p:nvSpPr>
        <p:spPr>
          <a:xfrm>
            <a:off x="734131" y="6402806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baseline="0" smtClean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baseline="0" dirty="0">
              <a:solidFill>
                <a:srgbClr val="1D1D1B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5999" y="6319870"/>
            <a:ext cx="1269075" cy="271153"/>
          </a:xfrm>
          <a:prstGeom prst="rect">
            <a:avLst/>
          </a:prstGeom>
        </p:spPr>
      </p:pic>
      <p:grpSp>
        <p:nvGrpSpPr>
          <p:cNvPr id="29" name="Group 87">
            <a:extLst>
              <a:ext uri="{FF2B5EF4-FFF2-40B4-BE49-F238E27FC236}">
                <a16:creationId xmlns:a16="http://schemas.microsoft.com/office/drawing/2014/main" xmlns="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0" name="矩形 13">
              <a:extLst>
                <a:ext uri="{FF2B5EF4-FFF2-40B4-BE49-F238E27FC236}">
                  <a16:creationId xmlns:a16="http://schemas.microsoft.com/office/drawing/2014/main" xmlns="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31" name="文本框 15">
              <a:extLst>
                <a:ext uri="{FF2B5EF4-FFF2-40B4-BE49-F238E27FC236}">
                  <a16:creationId xmlns:a16="http://schemas.microsoft.com/office/drawing/2014/main" xmlns="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:a16="http://schemas.microsoft.com/office/drawing/2014/main" xmlns="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xmlns="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xmlns="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xmlns="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:a16="http://schemas.microsoft.com/office/drawing/2014/main" xmlns="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xmlns="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8" name="文本框 15">
              <a:extLst>
                <a:ext uri="{FF2B5EF4-FFF2-40B4-BE49-F238E27FC236}">
                  <a16:creationId xmlns:a16="http://schemas.microsoft.com/office/drawing/2014/main" xmlns="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:a16="http://schemas.microsoft.com/office/drawing/2014/main" xmlns="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xmlns="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xmlns="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xmlns="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xmlns="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xmlns="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xmlns="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xmlns="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xmlns="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xmlns="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xmlns="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:a16="http://schemas.microsoft.com/office/drawing/2014/main" xmlns="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" name="矩形 13">
              <a:extLst>
                <a:ext uri="{FF2B5EF4-FFF2-40B4-BE49-F238E27FC236}">
                  <a16:creationId xmlns:a16="http://schemas.microsoft.com/office/drawing/2014/main" xmlns="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72" name="矩形 13">
              <a:extLst>
                <a:ext uri="{FF2B5EF4-FFF2-40B4-BE49-F238E27FC236}">
                  <a16:creationId xmlns:a16="http://schemas.microsoft.com/office/drawing/2014/main" xmlns="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73" name="矩形 13">
              <a:extLst>
                <a:ext uri="{FF2B5EF4-FFF2-40B4-BE49-F238E27FC236}">
                  <a16:creationId xmlns:a16="http://schemas.microsoft.com/office/drawing/2014/main" xmlns="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74" name="矩形 13">
              <a:extLst>
                <a:ext uri="{FF2B5EF4-FFF2-40B4-BE49-F238E27FC236}">
                  <a16:creationId xmlns:a16="http://schemas.microsoft.com/office/drawing/2014/main" xmlns="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75" name="矩形 13">
              <a:extLst>
                <a:ext uri="{FF2B5EF4-FFF2-40B4-BE49-F238E27FC236}">
                  <a16:creationId xmlns:a16="http://schemas.microsoft.com/office/drawing/2014/main" xmlns="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76" name="矩形 13">
              <a:extLst>
                <a:ext uri="{FF2B5EF4-FFF2-40B4-BE49-F238E27FC236}">
                  <a16:creationId xmlns:a16="http://schemas.microsoft.com/office/drawing/2014/main" xmlns="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77" name="矩形 13">
              <a:extLst>
                <a:ext uri="{FF2B5EF4-FFF2-40B4-BE49-F238E27FC236}">
                  <a16:creationId xmlns:a16="http://schemas.microsoft.com/office/drawing/2014/main" xmlns="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78" name="矩形 13">
              <a:extLst>
                <a:ext uri="{FF2B5EF4-FFF2-40B4-BE49-F238E27FC236}">
                  <a16:creationId xmlns:a16="http://schemas.microsoft.com/office/drawing/2014/main" xmlns="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9" name="矩形 13">
              <a:extLst>
                <a:ext uri="{FF2B5EF4-FFF2-40B4-BE49-F238E27FC236}">
                  <a16:creationId xmlns:a16="http://schemas.microsoft.com/office/drawing/2014/main" xmlns="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80" name="矩形 13">
              <a:extLst>
                <a:ext uri="{FF2B5EF4-FFF2-40B4-BE49-F238E27FC236}">
                  <a16:creationId xmlns:a16="http://schemas.microsoft.com/office/drawing/2014/main" xmlns="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81" name="矩形 13">
              <a:extLst>
                <a:ext uri="{FF2B5EF4-FFF2-40B4-BE49-F238E27FC236}">
                  <a16:creationId xmlns:a16="http://schemas.microsoft.com/office/drawing/2014/main" xmlns="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82" name="矩形 13">
              <a:extLst>
                <a:ext uri="{FF2B5EF4-FFF2-40B4-BE49-F238E27FC236}">
                  <a16:creationId xmlns:a16="http://schemas.microsoft.com/office/drawing/2014/main" xmlns="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83" name="矩形 13">
              <a:extLst>
                <a:ext uri="{FF2B5EF4-FFF2-40B4-BE49-F238E27FC236}">
                  <a16:creationId xmlns:a16="http://schemas.microsoft.com/office/drawing/2014/main" xmlns="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84" name="矩形 13">
              <a:extLst>
                <a:ext uri="{FF2B5EF4-FFF2-40B4-BE49-F238E27FC236}">
                  <a16:creationId xmlns:a16="http://schemas.microsoft.com/office/drawing/2014/main" xmlns="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85" name="矩形 13">
              <a:extLst>
                <a:ext uri="{FF2B5EF4-FFF2-40B4-BE49-F238E27FC236}">
                  <a16:creationId xmlns:a16="http://schemas.microsoft.com/office/drawing/2014/main" xmlns="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86" name="矩形 13">
              <a:extLst>
                <a:ext uri="{FF2B5EF4-FFF2-40B4-BE49-F238E27FC236}">
                  <a16:creationId xmlns:a16="http://schemas.microsoft.com/office/drawing/2014/main" xmlns="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87" name="矩形 13">
              <a:extLst>
                <a:ext uri="{FF2B5EF4-FFF2-40B4-BE49-F238E27FC236}">
                  <a16:creationId xmlns:a16="http://schemas.microsoft.com/office/drawing/2014/main" xmlns="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88" name="矩形 13">
              <a:extLst>
                <a:ext uri="{FF2B5EF4-FFF2-40B4-BE49-F238E27FC236}">
                  <a16:creationId xmlns:a16="http://schemas.microsoft.com/office/drawing/2014/main" xmlns="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89" name="矩形 13">
              <a:extLst>
                <a:ext uri="{FF2B5EF4-FFF2-40B4-BE49-F238E27FC236}">
                  <a16:creationId xmlns:a16="http://schemas.microsoft.com/office/drawing/2014/main" xmlns="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0900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69" r:id="rId2"/>
    <p:sldLayoutId id="2147483862" r:id="rId3"/>
    <p:sldLayoutId id="2147483870" r:id="rId4"/>
    <p:sldLayoutId id="2147483863" r:id="rId5"/>
  </p:sldLayoutIdLst>
  <p:timing>
    <p:tnLst>
      <p:par>
        <p:cTn id="1" dur="indefinite" restart="never" nodeType="tmRoot"/>
      </p:par>
    </p:tnLst>
  </p:timing>
  <p:txStyles>
    <p:titleStyle>
      <a:lvl1pPr algn="l" defTabSz="914034" rtl="0" eaLnBrk="1" fontAlgn="base" latinLnBrk="0" hangingPunct="1">
        <a:lnSpc>
          <a:spcPct val="90000"/>
        </a:lnSpc>
        <a:spcBef>
          <a:spcPct val="0"/>
        </a:spcBef>
        <a:buNone/>
        <a:defRPr lang="zh-CN" altLang="en-US" sz="3200" kern="1200" baseline="0" dirty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</p:titleStyle>
    <p:bodyStyle>
      <a:lvl1pPr marL="302279" indent="-302279" algn="l" defTabSz="914034" rtl="0" eaLnBrk="1" fontAlgn="ctr" latinLnBrk="0" hangingPunct="1">
        <a:lnSpc>
          <a:spcPct val="140000"/>
        </a:lnSpc>
        <a:spcBef>
          <a:spcPts val="792"/>
        </a:spcBef>
        <a:buSzPct val="50000"/>
        <a:buFont typeface="Wingdings" panose="05000000000000000000" pitchFamily="2" charset="2"/>
        <a:buChar char="l"/>
        <a:defRPr sz="21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54938" indent="-251899" algn="l" defTabSz="914034" rtl="0" eaLnBrk="1" fontAlgn="ctr" latinLnBrk="0" hangingPunct="1">
        <a:lnSpc>
          <a:spcPct val="140000"/>
        </a:lnSpc>
        <a:spcBef>
          <a:spcPts val="720"/>
        </a:spcBef>
        <a:buClrTx/>
        <a:buSzPct val="50000"/>
        <a:buFont typeface="Wingdings" panose="05000000000000000000" pitchFamily="2" charset="2"/>
        <a:buChar char="p"/>
        <a:defRPr sz="19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2pPr>
      <a:lvl3pPr marL="1003998" indent="-201519" algn="l" defTabSz="914034" rtl="0" eaLnBrk="1" fontAlgn="ctr" latinLnBrk="0" hangingPunct="1">
        <a:lnSpc>
          <a:spcPct val="140000"/>
        </a:lnSpc>
        <a:spcBef>
          <a:spcPts val="648"/>
        </a:spcBef>
        <a:buClrTx/>
        <a:buSzPct val="50000"/>
        <a:buFont typeface="Wingdings" panose="05000000000000000000" pitchFamily="2" charset="2"/>
        <a:buChar char="n"/>
        <a:defRPr sz="17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3pPr>
      <a:lvl4pPr marL="1399840" indent="-197921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−"/>
        <a:defRPr sz="15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4pPr>
      <a:lvl5pPr marL="1802879" indent="-201519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~"/>
        <a:defRPr sz="13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5pPr>
      <a:lvl6pPr marL="2513594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1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1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034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1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8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7219">
          <p15:clr>
            <a:srgbClr val="F26B43"/>
          </p15:clr>
        </p15:guide>
        <p15:guide id="3" orient="horz" pos="278" userDrawn="1">
          <p15:clr>
            <a:srgbClr val="F26B43"/>
          </p15:clr>
        </p15:guide>
        <p15:guide id="4" orient="horz" pos="3906">
          <p15:clr>
            <a:srgbClr val="F26B43"/>
          </p15:clr>
        </p15:guide>
        <p15:guide id="6" pos="3840">
          <p15:clr>
            <a:srgbClr val="F26B43"/>
          </p15:clr>
        </p15:guide>
        <p15:guide id="7" pos="461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87">
            <a:extLst>
              <a:ext uri="{FF2B5EF4-FFF2-40B4-BE49-F238E27FC236}">
                <a16:creationId xmlns:a16="http://schemas.microsoft.com/office/drawing/2014/main" xmlns="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0" name="矩形 13">
              <a:extLst>
                <a:ext uri="{FF2B5EF4-FFF2-40B4-BE49-F238E27FC236}">
                  <a16:creationId xmlns:a16="http://schemas.microsoft.com/office/drawing/2014/main" xmlns="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31" name="文本框 15">
              <a:extLst>
                <a:ext uri="{FF2B5EF4-FFF2-40B4-BE49-F238E27FC236}">
                  <a16:creationId xmlns:a16="http://schemas.microsoft.com/office/drawing/2014/main" xmlns="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:a16="http://schemas.microsoft.com/office/drawing/2014/main" xmlns="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xmlns="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xmlns="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xmlns="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:a16="http://schemas.microsoft.com/office/drawing/2014/main" xmlns="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xmlns="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8" name="文本框 15">
              <a:extLst>
                <a:ext uri="{FF2B5EF4-FFF2-40B4-BE49-F238E27FC236}">
                  <a16:creationId xmlns:a16="http://schemas.microsoft.com/office/drawing/2014/main" xmlns="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:a16="http://schemas.microsoft.com/office/drawing/2014/main" xmlns="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xmlns="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xmlns="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xmlns="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xmlns="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xmlns="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45" name="矩形 13">
              <a:extLst>
                <a:ext uri="{FF2B5EF4-FFF2-40B4-BE49-F238E27FC236}">
                  <a16:creationId xmlns:a16="http://schemas.microsoft.com/office/drawing/2014/main" xmlns="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46" name="矩形 13">
              <a:extLst>
                <a:ext uri="{FF2B5EF4-FFF2-40B4-BE49-F238E27FC236}">
                  <a16:creationId xmlns:a16="http://schemas.microsoft.com/office/drawing/2014/main" xmlns="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47" name="矩形 13">
              <a:extLst>
                <a:ext uri="{FF2B5EF4-FFF2-40B4-BE49-F238E27FC236}">
                  <a16:creationId xmlns:a16="http://schemas.microsoft.com/office/drawing/2014/main" xmlns="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48" name="矩形 13">
              <a:extLst>
                <a:ext uri="{FF2B5EF4-FFF2-40B4-BE49-F238E27FC236}">
                  <a16:creationId xmlns:a16="http://schemas.microsoft.com/office/drawing/2014/main" xmlns="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49" name="矩形 13">
              <a:extLst>
                <a:ext uri="{FF2B5EF4-FFF2-40B4-BE49-F238E27FC236}">
                  <a16:creationId xmlns:a16="http://schemas.microsoft.com/office/drawing/2014/main" xmlns="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50" name="矩形 13">
              <a:extLst>
                <a:ext uri="{FF2B5EF4-FFF2-40B4-BE49-F238E27FC236}">
                  <a16:creationId xmlns:a16="http://schemas.microsoft.com/office/drawing/2014/main" xmlns="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1" name="矩形 13">
              <a:extLst>
                <a:ext uri="{FF2B5EF4-FFF2-40B4-BE49-F238E27FC236}">
                  <a16:creationId xmlns:a16="http://schemas.microsoft.com/office/drawing/2014/main" xmlns="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52" name="矩形 13">
              <a:extLst>
                <a:ext uri="{FF2B5EF4-FFF2-40B4-BE49-F238E27FC236}">
                  <a16:creationId xmlns:a16="http://schemas.microsoft.com/office/drawing/2014/main" xmlns="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53" name="矩形 13">
              <a:extLst>
                <a:ext uri="{FF2B5EF4-FFF2-40B4-BE49-F238E27FC236}">
                  <a16:creationId xmlns:a16="http://schemas.microsoft.com/office/drawing/2014/main" xmlns="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54" name="矩形 13">
              <a:extLst>
                <a:ext uri="{FF2B5EF4-FFF2-40B4-BE49-F238E27FC236}">
                  <a16:creationId xmlns:a16="http://schemas.microsoft.com/office/drawing/2014/main" xmlns="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55" name="矩形 13">
              <a:extLst>
                <a:ext uri="{FF2B5EF4-FFF2-40B4-BE49-F238E27FC236}">
                  <a16:creationId xmlns:a16="http://schemas.microsoft.com/office/drawing/2014/main" xmlns="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56" name="矩形 13">
              <a:extLst>
                <a:ext uri="{FF2B5EF4-FFF2-40B4-BE49-F238E27FC236}">
                  <a16:creationId xmlns:a16="http://schemas.microsoft.com/office/drawing/2014/main" xmlns="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57" name="矩形 13">
              <a:extLst>
                <a:ext uri="{FF2B5EF4-FFF2-40B4-BE49-F238E27FC236}">
                  <a16:creationId xmlns:a16="http://schemas.microsoft.com/office/drawing/2014/main" xmlns="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58" name="矩形 13">
              <a:extLst>
                <a:ext uri="{FF2B5EF4-FFF2-40B4-BE49-F238E27FC236}">
                  <a16:creationId xmlns:a16="http://schemas.microsoft.com/office/drawing/2014/main" xmlns="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9" name="矩形 13">
              <a:extLst>
                <a:ext uri="{FF2B5EF4-FFF2-40B4-BE49-F238E27FC236}">
                  <a16:creationId xmlns:a16="http://schemas.microsoft.com/office/drawing/2014/main" xmlns="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60" name="矩形 13">
              <a:extLst>
                <a:ext uri="{FF2B5EF4-FFF2-40B4-BE49-F238E27FC236}">
                  <a16:creationId xmlns:a16="http://schemas.microsoft.com/office/drawing/2014/main" xmlns="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61" name="矩形 13">
              <a:extLst>
                <a:ext uri="{FF2B5EF4-FFF2-40B4-BE49-F238E27FC236}">
                  <a16:creationId xmlns:a16="http://schemas.microsoft.com/office/drawing/2014/main" xmlns="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62" name="矩形 13">
              <a:extLst>
                <a:ext uri="{FF2B5EF4-FFF2-40B4-BE49-F238E27FC236}">
                  <a16:creationId xmlns:a16="http://schemas.microsoft.com/office/drawing/2014/main" xmlns="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63" name="矩形 13">
              <a:extLst>
                <a:ext uri="{FF2B5EF4-FFF2-40B4-BE49-F238E27FC236}">
                  <a16:creationId xmlns:a16="http://schemas.microsoft.com/office/drawing/2014/main" xmlns="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64" name="矩形 13">
              <a:extLst>
                <a:ext uri="{FF2B5EF4-FFF2-40B4-BE49-F238E27FC236}">
                  <a16:creationId xmlns:a16="http://schemas.microsoft.com/office/drawing/2014/main" xmlns="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xmlns="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xmlns="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xmlns="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xmlns="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xmlns="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  <p:sp>
        <p:nvSpPr>
          <p:cNvPr id="70" name="Title Placeholder 1">
            <a:extLst>
              <a:ext uri="{FF2B5EF4-FFF2-40B4-BE49-F238E27FC236}">
                <a16:creationId xmlns:a16="http://schemas.microsoft.com/office/drawing/2014/main" xmlns="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73" y="1474269"/>
            <a:ext cx="3984232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1" name="Text Placeholder 1">
            <a:extLst>
              <a:ext uri="{FF2B5EF4-FFF2-40B4-BE49-F238E27FC236}">
                <a16:creationId xmlns:a16="http://schemas.microsoft.com/office/drawing/2014/main" xmlns="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 smtClean="0">
                <a:solidFill>
                  <a:srgbClr val="1D1D1B"/>
                </a:solidFill>
                <a:latin typeface="+mj-lt"/>
              </a:rPr>
              <a:t>Copyright©2020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Huawei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r>
              <a:rPr kumimoji="1" lang="en-US" altLang="zh-CN" sz="779" dirty="0">
                <a:solidFill>
                  <a:srgbClr val="1D1D1B"/>
                </a:solidFill>
                <a:latin typeface="+mn-lt"/>
              </a:rPr>
              <a:t/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779" dirty="0">
                <a:solidFill>
                  <a:srgbClr val="1D1D1B"/>
                </a:solidFill>
                <a:latin typeface="+mn-lt"/>
              </a:rPr>
              <a:t/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Huawei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72" name="Subtitle 6">
            <a:extLst>
              <a:ext uri="{FF2B5EF4-FFF2-40B4-BE49-F238E27FC236}">
                <a16:creationId xmlns:a16="http://schemas.microsoft.com/office/drawing/2014/main" xmlns="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631849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把数字世界带入每个人、每个家庭、</a:t>
            </a:r>
            <a:r>
              <a:rPr kumimoji="1" lang="en-US" altLang="zh-CN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/>
            </a:r>
            <a:br>
              <a:rPr kumimoji="1" lang="en-US" altLang="zh-CN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每个组织，构建万物互联的智能世界。</a:t>
            </a:r>
          </a:p>
        </p:txBody>
      </p:sp>
      <p:sp>
        <p:nvSpPr>
          <p:cNvPr id="73" name="Subtitle 6">
            <a:extLst>
              <a:ext uri="{FF2B5EF4-FFF2-40B4-BE49-F238E27FC236}">
                <a16:creationId xmlns:a16="http://schemas.microsoft.com/office/drawing/2014/main" xmlns="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Bring digital to every person, home, and </a:t>
            </a:r>
            <a:b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+mn-lt"/>
              <a:ea typeface="Microsoft YaHei" charset="-122"/>
              <a:cs typeface="Microsoft YaHei" charset="-122"/>
            </a:endParaRPr>
          </a:p>
        </p:txBody>
      </p:sp>
      <p:pic>
        <p:nvPicPr>
          <p:cNvPr id="74" name="图片 7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497" y="5251150"/>
            <a:ext cx="1869596" cy="39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98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</p:sldLayoutIdLst>
  <p:hf hdr="0" ftr="0" dt="0"/>
  <p:txStyles>
    <p:titleStyle>
      <a:lvl1pPr algn="l" defTabSz="1187323" rtl="0" eaLnBrk="1" latinLnBrk="0" hangingPunct="1">
        <a:lnSpc>
          <a:spcPct val="90000"/>
        </a:lnSpc>
        <a:spcBef>
          <a:spcPct val="0"/>
        </a:spcBef>
        <a:buNone/>
        <a:defRPr sz="4998" b="0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Huawei Sans" panose="020C0503030203020204" pitchFamily="34" charset="0"/>
        </a:defRPr>
      </a:lvl1pPr>
    </p:titleStyle>
    <p:bodyStyle>
      <a:lvl1pPr marL="0" indent="0" algn="l" defTabSz="1187323" rtl="0" eaLnBrk="1" latinLnBrk="0" hangingPunct="1">
        <a:lnSpc>
          <a:spcPct val="90000"/>
        </a:lnSpc>
        <a:spcBef>
          <a:spcPts val="1298"/>
        </a:spcBef>
        <a:buFont typeface="Arial" panose="020B0604020202020204" pitchFamily="34" charset="0"/>
        <a:buNone/>
        <a:defRPr sz="1818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662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7" kern="1200">
          <a:solidFill>
            <a:schemeClr val="tx1"/>
          </a:solidFill>
          <a:latin typeface="+mn-lt"/>
          <a:ea typeface="+mn-ea"/>
          <a:cs typeface="+mn-cs"/>
        </a:defRPr>
      </a:lvl2pPr>
      <a:lvl3pPr marL="1187323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7" kern="1200">
          <a:solidFill>
            <a:schemeClr val="tx1"/>
          </a:solidFill>
          <a:latin typeface="+mn-lt"/>
          <a:ea typeface="+mn-ea"/>
          <a:cs typeface="+mn-cs"/>
        </a:defRPr>
      </a:lvl3pPr>
      <a:lvl4pPr marL="1780986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374648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3265140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858802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452463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5046125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93662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2pPr>
      <a:lvl3pPr marL="1187323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3pPr>
      <a:lvl4pPr marL="1780986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374648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2968309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561971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155634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4749295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>
          <p15:clr>
            <a:srgbClr val="F26B43"/>
          </p15:clr>
        </p15:guide>
        <p15:guide id="2" pos="3842">
          <p15:clr>
            <a:srgbClr val="F26B43"/>
          </p15:clr>
        </p15:guide>
        <p15:guide id="3" pos="461" userDrawn="1">
          <p15:clr>
            <a:srgbClr val="F26B43"/>
          </p15:clr>
        </p15:guide>
        <p15:guide id="4" pos="719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 smtClean="0">
                <a:sym typeface="Huawei Sans" panose="020C0503030203020204" pitchFamily="34" charset="0"/>
              </a:rPr>
              <a:t>王喆</a:t>
            </a:r>
            <a:r>
              <a:rPr lang="en-US" altLang="zh-CN" dirty="0" smtClean="0">
                <a:sym typeface="Huawei Sans" panose="020C0503030203020204" pitchFamily="34" charset="0"/>
              </a:rPr>
              <a:t>/wx708541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 smtClean="0">
                <a:sym typeface="Huawei Sans" panose="020C0503030203020204" pitchFamily="34" charset="0"/>
              </a:rPr>
              <a:t>2020.8.11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 smtClean="0">
                <a:sym typeface="Huawei Sans" panose="020C0503030203020204" pitchFamily="34" charset="0"/>
              </a:rPr>
              <a:t>优化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70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761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sym typeface="Huawei Sans" panose="020C0503030203020204" pitchFamily="34" charset="0"/>
              </a:rPr>
              <a:t>Atlas200 DK</a:t>
            </a:r>
            <a:r>
              <a:rPr lang="zh-CN" altLang="en-US" dirty="0">
                <a:sym typeface="Huawei Sans" panose="020C0503030203020204" pitchFamily="34" charset="0"/>
              </a:rPr>
              <a:t>开发者套件介绍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284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 smtClean="0">
                <a:sym typeface="Huawei Sans" panose="020C0503030203020204" pitchFamily="34" charset="0"/>
              </a:rPr>
              <a:t>本章主要讲述了</a:t>
            </a:r>
            <a:r>
              <a:rPr lang="en-US" altLang="zh-CN" dirty="0" smtClean="0">
                <a:sym typeface="Huawei Sans" panose="020C0503030203020204" pitchFamily="34" charset="0"/>
              </a:rPr>
              <a:t>Atlas200DK</a:t>
            </a:r>
            <a:r>
              <a:rPr lang="zh-CN" altLang="en-US" dirty="0" smtClean="0">
                <a:sym typeface="Huawei Sans" panose="020C0503030203020204" pitchFamily="34" charset="0"/>
              </a:rPr>
              <a:t>开发者套件的规格和配套软件。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51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学完本课程后，您将能够</a:t>
            </a:r>
            <a:r>
              <a:rPr lang="zh-CN" altLang="en-US" dirty="0" smtClean="0">
                <a:sym typeface="Huawei Sans" panose="020C0503030203020204" pitchFamily="34" charset="0"/>
              </a:rPr>
              <a:t>：</a:t>
            </a:r>
            <a:endParaRPr lang="en-US" altLang="zh-CN" dirty="0" smtClean="0">
              <a:sym typeface="Huawei Sans" panose="020C0503030203020204" pitchFamily="34" charset="0"/>
            </a:endParaRPr>
          </a:p>
          <a:p>
            <a:pPr lvl="1"/>
            <a:r>
              <a:rPr lang="zh-CN" altLang="en-US" dirty="0" smtClean="0">
                <a:sym typeface="Huawei Sans" panose="020C0503030203020204" pitchFamily="34" charset="0"/>
              </a:rPr>
              <a:t>了解</a:t>
            </a:r>
            <a:r>
              <a:rPr lang="en-US" altLang="zh-CN" dirty="0" smtClean="0">
                <a:sym typeface="Huawei Sans" panose="020C0503030203020204" pitchFamily="34" charset="0"/>
              </a:rPr>
              <a:t>Atlas200DK</a:t>
            </a:r>
            <a:r>
              <a:rPr lang="zh-CN" altLang="en-US" dirty="0" smtClean="0">
                <a:sym typeface="Huawei Sans" panose="020C0503030203020204" pitchFamily="34" charset="0"/>
              </a:rPr>
              <a:t>的基本参数</a:t>
            </a:r>
            <a:endParaRPr lang="en-US" altLang="zh-CN" dirty="0" smtClean="0">
              <a:sym typeface="Huawei Sans" panose="020C0503030203020204" pitchFamily="34" charset="0"/>
            </a:endParaRPr>
          </a:p>
          <a:p>
            <a:pPr lvl="1"/>
            <a:r>
              <a:rPr lang="zh-CN" altLang="en-US" dirty="0" smtClean="0">
                <a:sym typeface="Huawei Sans" panose="020C0503030203020204" pitchFamily="34" charset="0"/>
              </a:rPr>
              <a:t>了解</a:t>
            </a:r>
            <a:r>
              <a:rPr lang="en-US" altLang="zh-CN" dirty="0" smtClean="0">
                <a:sym typeface="Huawei Sans" panose="020C0503030203020204" pitchFamily="34" charset="0"/>
              </a:rPr>
              <a:t>Atlas200DK</a:t>
            </a:r>
            <a:r>
              <a:rPr lang="zh-CN" altLang="en-US" dirty="0">
                <a:sym typeface="Huawei Sans" panose="020C0503030203020204" pitchFamily="34" charset="0"/>
              </a:rPr>
              <a:t>所</a:t>
            </a:r>
            <a:r>
              <a:rPr lang="zh-CN" altLang="en-US" dirty="0" smtClean="0">
                <a:sym typeface="Huawei Sans" panose="020C0503030203020204" pitchFamily="34" charset="0"/>
              </a:rPr>
              <a:t>需配套硬件</a:t>
            </a:r>
            <a:endParaRPr lang="en-US" altLang="zh-CN" dirty="0" smtClean="0">
              <a:sym typeface="Huawei Sans" panose="020C0503030203020204" pitchFamily="34" charset="0"/>
            </a:endParaRPr>
          </a:p>
          <a:p>
            <a:pPr lvl="1"/>
            <a:r>
              <a:rPr lang="zh-CN" altLang="en-US" dirty="0" smtClean="0">
                <a:sym typeface="Huawei Sans" panose="020C0503030203020204" pitchFamily="34" charset="0"/>
              </a:rPr>
              <a:t>了解</a:t>
            </a:r>
            <a:r>
              <a:rPr lang="en-US" altLang="zh-CN" dirty="0" smtClean="0">
                <a:sym typeface="Huawei Sans" panose="020C0503030203020204" pitchFamily="34" charset="0"/>
              </a:rPr>
              <a:t>Atlas200DK</a:t>
            </a:r>
            <a:r>
              <a:rPr lang="zh-CN" altLang="en-US" dirty="0" smtClean="0">
                <a:sym typeface="Huawei Sans" panose="020C0503030203020204" pitchFamily="34" charset="0"/>
              </a:rPr>
              <a:t>开发环境搭建流程</a:t>
            </a:r>
            <a:endParaRPr lang="en-US" altLang="zh-CN" dirty="0" smtClean="0">
              <a:sym typeface="Huawei Sans" panose="020C0503030203020204" pitchFamily="34" charset="0"/>
            </a:endParaRP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720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ym typeface="Huawei Sans" panose="020C0503030203020204" pitchFamily="34" charset="0"/>
              </a:rPr>
              <a:t>Atlas 200DK</a:t>
            </a:r>
            <a:r>
              <a:rPr lang="zh-CN" altLang="en-US" dirty="0">
                <a:sym typeface="Huawei Sans" panose="020C0503030203020204" pitchFamily="34" charset="0"/>
              </a:rPr>
              <a:t>（开发者套件）</a:t>
            </a:r>
            <a:r>
              <a:rPr lang="en-US" altLang="zh-CN" dirty="0">
                <a:sym typeface="Huawei Sans" panose="020C0503030203020204" pitchFamily="34" charset="0"/>
              </a:rPr>
              <a:t>—— </a:t>
            </a:r>
            <a:r>
              <a:rPr lang="zh-CN" altLang="en-US" dirty="0">
                <a:sym typeface="Huawei Sans" panose="020C0503030203020204" pitchFamily="34" charset="0"/>
              </a:rPr>
              <a:t>外观</a:t>
            </a:r>
            <a:r>
              <a:rPr lang="en-US" altLang="zh-CN" dirty="0">
                <a:sym typeface="Huawei Sans" panose="020C0503030203020204" pitchFamily="34" charset="0"/>
              </a:rPr>
              <a:t>&amp;</a:t>
            </a:r>
            <a:r>
              <a:rPr lang="zh-CN" altLang="en-US" dirty="0" smtClean="0">
                <a:sym typeface="Huawei Sans" panose="020C0503030203020204" pitchFamily="34" charset="0"/>
              </a:rPr>
              <a:t>参数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graphicFrame>
        <p:nvGraphicFramePr>
          <p:cNvPr id="7" name="内容占位符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3080349"/>
              </p:ext>
            </p:extLst>
          </p:nvPr>
        </p:nvGraphicFramePr>
        <p:xfrm>
          <a:off x="5607698" y="3494325"/>
          <a:ext cx="5398970" cy="2556600"/>
        </p:xfrm>
        <a:graphic>
          <a:graphicData uri="http://schemas.openxmlformats.org/drawingml/2006/table">
            <a:tbl>
              <a:tblPr/>
              <a:tblGrid>
                <a:gridCol w="950672"/>
                <a:gridCol w="4448298"/>
              </a:tblGrid>
              <a:tr h="175658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型号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rgbClr val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Atlas</a:t>
                      </a:r>
                      <a:r>
                        <a:rPr lang="en-US" altLang="zh-CN" sz="1000" baseline="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 200 </a:t>
                      </a:r>
                      <a:r>
                        <a:rPr lang="en-US" altLang="zh-CN" sz="10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DK</a:t>
                      </a:r>
                      <a:endParaRPr lang="zh-CN" altLang="en-US" sz="1000" dirty="0" smtClean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rgbClr val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SOC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A</a:t>
                      </a:r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scend310</a:t>
                      </a:r>
                      <a:endParaRPr lang="en-US" sz="90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CPU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ARM</a:t>
                      </a:r>
                      <a:r>
                        <a:rPr lang="en-US" sz="900" baseline="300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®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 Cortex™-A55 8-Core up to 1.6GHz (ARM v8 instruction set)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NPU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2-Core</a:t>
                      </a:r>
                      <a:r>
                        <a:rPr lang="zh-CN" alt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，</a:t>
                      </a:r>
                      <a:r>
                        <a:rPr 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Inference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性能：</a:t>
                      </a:r>
                      <a:r>
                        <a:rPr 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8T</a:t>
                      </a:r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FL</a:t>
                      </a:r>
                      <a:r>
                        <a:rPr 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OPs/FP16 </a:t>
                      </a:r>
                      <a:r>
                        <a:rPr lang="zh-CN" alt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（</a:t>
                      </a:r>
                      <a:r>
                        <a:rPr 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16TOPs/INT8</a:t>
                      </a:r>
                      <a:r>
                        <a:rPr lang="zh-CN" alt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）</a:t>
                      </a:r>
                      <a:r>
                        <a:rPr 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；</a:t>
                      </a:r>
                      <a:endParaRPr lang="en-US" sz="90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RAM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8GB (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支持带内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ECC)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Storage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1 Micro-SD(TF) Card slot，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支持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SD3.0，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最高支持速率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SDR52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Ethernet port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10/100/1000Mbps </a:t>
                      </a:r>
                      <a:r>
                        <a:rPr 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Ethernet 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RJ45 port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USB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1 USB3.0 Type C 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接口</a:t>
                      </a:r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, 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只能做从设备，兼容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USB2.0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zh-CN" altLang="en-US" sz="90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扩展接口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40 pins header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Camera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两个</a:t>
                      </a:r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15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pin raspberry pi Camera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连接器，支持树莓派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v1.3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和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v2.1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版本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Camera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模组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Mic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2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个板载模拟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mic</a:t>
                      </a:r>
                      <a:endParaRPr lang="en-US" sz="90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zh-CN" altLang="en-US" sz="90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电源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5~28V DC, 30W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以上供电能力，默认配置</a:t>
                      </a:r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12V 3A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适配器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zh-CN" altLang="en-US" sz="90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按钮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复位按钮</a:t>
                      </a:r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1</a:t>
                      </a: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个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zh-CN" altLang="en-US" sz="90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结构尺寸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137.8（L）*93(W)*32.9(H)mm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;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65067"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重量</a:t>
                      </a: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593900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11877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781699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2375598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9694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3563396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4157297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4751195" algn="l" defTabSz="1187798" rtl="0" eaLnBrk="1" latinLnBrk="0" hangingPunct="1">
                        <a:defRPr sz="2338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r>
                        <a:rPr lang="en-US" sz="900" dirty="0" smtClean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234g</a:t>
                      </a:r>
                      <a:endParaRPr lang="en-US" sz="90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marL="16132" marR="16132" marT="16132" marB="1613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727075" y="3454939"/>
            <a:ext cx="4327525" cy="10890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 defTabSz="1187798" rtl="0" eaLnBrk="1" latinLnBrk="0" hangingPunct="1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  <a:buNone/>
              <a:defRPr sz="32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593900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87798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1699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75598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69497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3396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57297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51195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</a:t>
            </a:r>
            <a:r>
              <a:rPr lang="zh-CN" altLang="en-US" sz="1200" b="1" kern="0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开发者套件 </a:t>
            </a:r>
            <a:r>
              <a:rPr lang="en-US" altLang="zh-CN" sz="1200" b="1" kern="0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 200 Developer </a:t>
            </a:r>
            <a:r>
              <a:rPr lang="en-US" altLang="zh-CN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Kit</a:t>
            </a:r>
            <a:r>
              <a:rPr lang="zh-CN" altLang="en-US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是以</a:t>
            </a:r>
            <a:r>
              <a:rPr lang="en-US" altLang="zh-CN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Ascend 310</a:t>
            </a:r>
            <a:r>
              <a:rPr lang="zh-CN" altLang="en-US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处理器为</a:t>
            </a:r>
            <a:r>
              <a:rPr lang="zh-CN" altLang="en-US" sz="1200" b="1" kern="0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核心的一个开发者板形态产品，主要功能是将</a:t>
            </a:r>
            <a:r>
              <a:rPr lang="en-US" altLang="zh-CN" sz="1200" b="1" kern="0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Ascend </a:t>
            </a:r>
            <a:r>
              <a:rPr lang="en-US" altLang="zh-CN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310</a:t>
            </a:r>
            <a:r>
              <a:rPr lang="zh-CN" altLang="en-US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处理器的</a:t>
            </a:r>
            <a:r>
              <a:rPr lang="zh-CN" altLang="en-US" sz="1200" b="1" kern="0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核心功能</a:t>
            </a:r>
            <a:r>
              <a:rPr lang="zh-CN" altLang="en-US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通过板</a:t>
            </a:r>
            <a:r>
              <a:rPr lang="zh-CN" altLang="en-US" sz="1200" b="1" kern="0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上的外围接口开放出来，方便用户快速简捷的接入并使用</a:t>
            </a:r>
            <a:r>
              <a:rPr lang="en-US" altLang="zh-CN" sz="1200" b="1" kern="0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Ascend </a:t>
            </a:r>
            <a:r>
              <a:rPr lang="en-US" altLang="zh-CN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310</a:t>
            </a:r>
            <a:r>
              <a:rPr lang="zh-CN" altLang="en-US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处理器强大</a:t>
            </a:r>
            <a:r>
              <a:rPr lang="zh-CN" altLang="en-US" sz="1200" b="1" kern="0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的处理</a:t>
            </a:r>
            <a:r>
              <a:rPr lang="zh-CN" altLang="en-US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能力。</a:t>
            </a:r>
            <a:endParaRPr lang="en-US" altLang="zh-CN" sz="1400" b="1" kern="0" dirty="0" smtClean="0">
              <a:solidFill>
                <a:srgbClr val="1D1D1A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57907" y="974222"/>
            <a:ext cx="22912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Atlas200 DK</a:t>
            </a:r>
            <a:r>
              <a:rPr lang="zh-CN" altLang="en-US" b="1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前视图</a:t>
            </a:r>
            <a:endParaRPr lang="en-US" b="1" dirty="0">
              <a:solidFill>
                <a:srgbClr val="1D1D1A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882909" y="974222"/>
            <a:ext cx="22912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Atlas200 DK</a:t>
            </a:r>
            <a:r>
              <a:rPr lang="zh-CN" altLang="en-US" b="1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后</a:t>
            </a:r>
            <a:r>
              <a:rPr lang="zh-CN" altLang="en-US" b="1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视图</a:t>
            </a:r>
            <a:endParaRPr lang="en-US" b="1" dirty="0">
              <a:solidFill>
                <a:srgbClr val="1D1D1A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pic>
        <p:nvPicPr>
          <p:cNvPr id="11" name="Picture 6" descr="http://10.179.105.148:8090/description/figures/Atlas-DK%E5%89%8D%E8%A7%86%E5%9B%B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619" y="1292946"/>
            <a:ext cx="2723386" cy="1843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http://10.179.105.148:8090/description/figures/Atlas-DK%E5%90%8E%E8%A7%86%E5%9B%B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6499" y="1343554"/>
            <a:ext cx="2761170" cy="1786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7912" y="1292946"/>
            <a:ext cx="2598756" cy="188265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8561676" y="974222"/>
            <a:ext cx="22912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Atlas200 DK</a:t>
            </a:r>
            <a:r>
              <a:rPr lang="zh-CN" altLang="en-US" b="1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内部图</a:t>
            </a:r>
            <a:endParaRPr lang="en-US" b="1" dirty="0">
              <a:solidFill>
                <a:srgbClr val="1D1D1A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>
          <a:xfrm>
            <a:off x="727075" y="4804080"/>
            <a:ext cx="4412192" cy="1089047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 defTabSz="1187798" rtl="0" eaLnBrk="1" latinLnBrk="0" hangingPunct="1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  <a:buNone/>
              <a:defRPr sz="32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593900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87798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1699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75598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69497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3396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57297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51195" indent="0" algn="ctr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开发</a:t>
            </a:r>
            <a:r>
              <a:rPr lang="zh-CN" altLang="en-US" sz="1200" b="1" kern="0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者</a:t>
            </a:r>
            <a:r>
              <a:rPr lang="zh-CN" altLang="en-US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板主要</a:t>
            </a:r>
            <a:r>
              <a:rPr lang="zh-CN" altLang="en-US" sz="1200" b="1" kern="0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包含两</a:t>
            </a:r>
            <a:r>
              <a:rPr lang="zh-CN" altLang="en-US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大部分</a:t>
            </a:r>
            <a:r>
              <a:rPr lang="en-US" altLang="zh-CN" sz="1200" b="1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多媒体</a:t>
            </a:r>
            <a:r>
              <a:rPr lang="zh-CN" altLang="en-US" sz="1200" kern="0" dirty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处理芯片</a:t>
            </a:r>
            <a:r>
              <a:rPr lang="en-US" altLang="zh-CN" sz="120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Hi3559C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 200 </a:t>
            </a:r>
            <a:r>
              <a:rPr lang="zh-CN" altLang="en-US" sz="120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加速模块（</a:t>
            </a:r>
            <a:r>
              <a:rPr lang="en-US" altLang="zh-CN" sz="120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Mini</a:t>
            </a:r>
            <a:r>
              <a:rPr lang="zh-CN" altLang="en-US" sz="120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模块，内含一颗</a:t>
            </a:r>
            <a:r>
              <a:rPr lang="en-US" altLang="zh-CN" sz="120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Ascend 310</a:t>
            </a:r>
            <a:r>
              <a:rPr lang="zh-CN" altLang="en-US" sz="120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）</a:t>
            </a:r>
            <a:endParaRPr lang="en-US" altLang="zh-CN" sz="1200" dirty="0" smtClean="0">
              <a:solidFill>
                <a:srgbClr val="1D1D1A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563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ym typeface="Huawei Sans" panose="020C0503030203020204" pitchFamily="34" charset="0"/>
              </a:rPr>
              <a:t>Atlas 200DK</a:t>
            </a:r>
            <a:r>
              <a:rPr lang="zh-CN" altLang="en-US" dirty="0">
                <a:sym typeface="Huawei Sans" panose="020C0503030203020204" pitchFamily="34" charset="0"/>
              </a:rPr>
              <a:t>（开发者套件）</a:t>
            </a:r>
            <a:r>
              <a:rPr lang="en-US" altLang="zh-CN" dirty="0">
                <a:sym typeface="Huawei Sans" panose="020C0503030203020204" pitchFamily="34" charset="0"/>
              </a:rPr>
              <a:t>—— </a:t>
            </a:r>
            <a:r>
              <a:rPr lang="zh-CN" altLang="en-US" dirty="0">
                <a:sym typeface="Huawei Sans" panose="020C0503030203020204" pitchFamily="34" charset="0"/>
              </a:rPr>
              <a:t>系统</a:t>
            </a:r>
            <a:r>
              <a:rPr lang="zh-CN" altLang="en-US" dirty="0" smtClean="0">
                <a:sym typeface="Huawei Sans" panose="020C0503030203020204" pitchFamily="34" charset="0"/>
              </a:rPr>
              <a:t>架构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7" name="内容占位符 2"/>
          <p:cNvSpPr txBox="1">
            <a:spLocks/>
          </p:cNvSpPr>
          <p:nvPr/>
        </p:nvSpPr>
        <p:spPr bwMode="auto">
          <a:xfrm>
            <a:off x="7279341" y="833297"/>
            <a:ext cx="4190347" cy="4062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8038" tIns="39019" rIns="78038" bIns="39019" numCol="1" anchor="t" anchorCtr="0" compatLnSpc="1">
            <a:prstTxWarp prst="textNoShape">
              <a:avLst/>
            </a:prstTxWarp>
          </a:bodyPr>
          <a:lstStyle>
            <a:lvl1pPr marL="272995" indent="-272995" algn="l" defTabSz="739627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9955" indent="-225380" algn="l" defTabSz="739627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+mn-lt"/>
                <a:ea typeface="+mn-ea"/>
              </a:defRPr>
            </a:lvl2pPr>
            <a:lvl3pPr marL="928502" indent="-180939" algn="l" defTabSz="739627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+mn-lt"/>
                <a:ea typeface="+mn-ea"/>
              </a:defRPr>
            </a:lvl3pPr>
            <a:lvl4pPr marL="1303077" indent="-182526" algn="l" defTabSz="739627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+mn-lt"/>
                <a:ea typeface="+mn-ea"/>
              </a:defRPr>
            </a:lvl4pPr>
            <a:lvl5pPr marL="1672890" indent="-182526" algn="l" defTabSz="739627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+mn-lt"/>
                <a:ea typeface="+mn-ea"/>
              </a:defRPr>
            </a:lvl5pPr>
            <a:lvl6pPr marL="2134868" indent="-190047" algn="l" defTabSz="745938" rtl="0" fontAlgn="base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+mn-lt"/>
                <a:ea typeface="+mn-ea"/>
              </a:defRPr>
            </a:lvl6pPr>
            <a:lvl7pPr marL="2590984" indent="-190047" algn="l" defTabSz="745938" rtl="0" fontAlgn="base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+mn-lt"/>
                <a:ea typeface="+mn-ea"/>
              </a:defRPr>
            </a:lvl7pPr>
            <a:lvl8pPr marL="3047098" indent="-190047" algn="l" defTabSz="745938" rtl="0" fontAlgn="base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+mn-lt"/>
                <a:ea typeface="+mn-ea"/>
              </a:defRPr>
            </a:lvl8pPr>
            <a:lvl9pPr marL="3503214" indent="-190047" algn="l" defTabSz="745938" rtl="0" fontAlgn="base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30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开发者板主要包含：</a:t>
            </a:r>
            <a:r>
              <a:rPr lang="zh-CN" altLang="en-US" sz="1300" kern="0" dirty="0" smtClean="0">
                <a:solidFill>
                  <a:srgbClr val="0000FF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多媒体处理芯片</a:t>
            </a:r>
            <a:r>
              <a:rPr lang="en-US" altLang="zh-CN" sz="1300" kern="0" dirty="0" smtClean="0">
                <a:solidFill>
                  <a:srgbClr val="0000FF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Hi3559C</a:t>
            </a:r>
            <a:r>
              <a:rPr lang="zh-CN" altLang="en-US" sz="130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和</a:t>
            </a:r>
            <a:r>
              <a:rPr lang="en-US" altLang="zh-CN" sz="1300" kern="0" dirty="0" smtClean="0">
                <a:solidFill>
                  <a:srgbClr val="0000FF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 200</a:t>
            </a:r>
            <a:r>
              <a:rPr lang="zh-CN" altLang="en-US" sz="1300" kern="0" dirty="0" smtClean="0">
                <a:solidFill>
                  <a:srgbClr val="0000FF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加速模块</a:t>
            </a:r>
            <a:r>
              <a:rPr lang="zh-CN" altLang="en-US" sz="130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两大部分，单板的系统设计特点如下：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开发者板通过一个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144pin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的连接器与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 200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加速模块连接，通过该连接器将加速模块的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PCIE3.0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接口、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RGMII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接口、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USB3.0/2.0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接口、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SD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接口、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I2C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、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SPI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、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UART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以及启动模式选择等接口引到了开发者板上，方便给用户开放使用接口。</a:t>
            </a:r>
            <a:endParaRPr lang="en-US" altLang="zh-CN" sz="1200" b="0" kern="0" dirty="0" smtClean="0">
              <a:solidFill>
                <a:srgbClr val="1D1D1A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800" b="0" kern="0" dirty="0" smtClean="0">
              <a:solidFill>
                <a:srgbClr val="1D1D1A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开发者板上配备有华为海思芯片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Hi3559C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，主要功能是为加速模块提供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camera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和</a:t>
            </a:r>
            <a:r>
              <a:rPr lang="en-US" altLang="zh-CN" sz="1200" b="0" kern="0" dirty="0" err="1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</a:t>
            </a:r>
            <a:r>
              <a:rPr lang="en-US" altLang="zh-CN" sz="1200" b="0" kern="0" dirty="0" err="1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ic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接入能力，并使用其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ISP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做图像和音频处理，然后数据通过</a:t>
            </a:r>
            <a:r>
              <a:rPr lang="en-US" altLang="zh-CN" sz="1200" b="0" kern="0" dirty="0" err="1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PCIe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送给加速模块处理。</a:t>
            </a:r>
            <a:endParaRPr lang="en-US" altLang="zh-CN" sz="1200" b="0" kern="0" dirty="0" smtClean="0">
              <a:solidFill>
                <a:srgbClr val="1D1D1A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800" b="0" kern="0" dirty="0" smtClean="0">
              <a:solidFill>
                <a:srgbClr val="1D1D1A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开发者板对用户开放了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USB3.0/2.0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接口、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SD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接口及千兆以太网口。还通过一个用户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IO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连接器外接出了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SPI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、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UART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、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I2C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、</a:t>
            </a:r>
            <a:r>
              <a:rPr lang="en-US" altLang="zh-CN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CAN</a:t>
            </a:r>
            <a:r>
              <a:rPr lang="zh-CN" altLang="en-US" sz="1200" b="0" kern="0" dirty="0" smtClean="0">
                <a:solidFill>
                  <a:srgbClr val="1D1D1A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等低速接口，方便用户接入其他传感器或者与其他系统通信。</a:t>
            </a:r>
            <a:endParaRPr lang="zh-CN" altLang="en-US" sz="1200" b="0" kern="0" dirty="0">
              <a:solidFill>
                <a:srgbClr val="1D1D1A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pic>
        <p:nvPicPr>
          <p:cNvPr id="8" name="Picture 2" descr="http://10.88.69.40:8080/idp-edit-service/editor/image/34040284354/A-1_1_zh-cn_image_0133106326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75" y="1356660"/>
            <a:ext cx="6377709" cy="4120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28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ym typeface="Huawei Sans" panose="020C0503030203020204" pitchFamily="34" charset="0"/>
              </a:rPr>
              <a:t>Atlas 200DK</a:t>
            </a:r>
            <a:r>
              <a:rPr lang="zh-CN" altLang="en-US" dirty="0">
                <a:sym typeface="Huawei Sans" panose="020C0503030203020204" pitchFamily="34" charset="0"/>
              </a:rPr>
              <a:t>开发环境 </a:t>
            </a:r>
            <a:r>
              <a:rPr lang="en-US" altLang="zh-CN" dirty="0">
                <a:sym typeface="Huawei Sans" panose="020C0503030203020204" pitchFamily="34" charset="0"/>
              </a:rPr>
              <a:t>—— </a:t>
            </a:r>
            <a:r>
              <a:rPr lang="zh-CN" altLang="en-US" dirty="0">
                <a:sym typeface="Huawei Sans" panose="020C0503030203020204" pitchFamily="34" charset="0"/>
              </a:rPr>
              <a:t>硬件</a:t>
            </a:r>
            <a:r>
              <a:rPr lang="zh-CN" altLang="en-US" dirty="0" smtClean="0">
                <a:sym typeface="Huawei Sans" panose="020C0503030203020204" pitchFamily="34" charset="0"/>
              </a:rPr>
              <a:t>准备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566118" y="2950644"/>
            <a:ext cx="2590985" cy="1795554"/>
            <a:chOff x="2108240" y="2484300"/>
            <a:chExt cx="2590985" cy="179555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08240" y="2484300"/>
              <a:ext cx="2590985" cy="1498401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2818669" y="4002855"/>
              <a:ext cx="10903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2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Atlas 200DK</a:t>
              </a:r>
              <a:endParaRPr lang="zh-CN" altLang="en-US" sz="12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648715" y="4652975"/>
            <a:ext cx="875040" cy="839258"/>
            <a:chOff x="9208000" y="4687853"/>
            <a:chExt cx="875040" cy="839258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08000" y="4687853"/>
              <a:ext cx="875040" cy="839258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9425958" y="4893195"/>
              <a:ext cx="556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9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USB </a:t>
              </a:r>
            </a:p>
            <a:p>
              <a:pPr algn="ctr"/>
              <a:r>
                <a:rPr lang="en-US" altLang="zh-CN" sz="9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Type C</a:t>
              </a:r>
              <a:endParaRPr lang="zh-CN" altLang="en-US" sz="9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594600" y="3145778"/>
            <a:ext cx="929155" cy="1090846"/>
            <a:chOff x="7710101" y="4440663"/>
            <a:chExt cx="929155" cy="109084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10101" y="4440663"/>
              <a:ext cx="929155" cy="1090846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7856494" y="4884728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9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Ethernet</a:t>
              </a:r>
            </a:p>
            <a:p>
              <a:pPr algn="ctr"/>
              <a:r>
                <a:rPr lang="en-US" altLang="zh-CN" sz="9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cable</a:t>
              </a:r>
              <a:endParaRPr lang="zh-CN" altLang="en-US" sz="9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764391" y="2348545"/>
            <a:ext cx="2724057" cy="2990109"/>
            <a:chOff x="8248308" y="1543475"/>
            <a:chExt cx="2724057" cy="2990109"/>
          </a:xfrm>
        </p:grpSpPr>
        <p:pic>
          <p:nvPicPr>
            <p:cNvPr id="14" name="Picture 25" descr="20070609234934484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48308" y="1543475"/>
              <a:ext cx="2724057" cy="27240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文本框 14"/>
            <p:cNvSpPr txBox="1"/>
            <p:nvPr/>
          </p:nvSpPr>
          <p:spPr>
            <a:xfrm>
              <a:off x="8873277" y="4071919"/>
              <a:ext cx="15392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用户</a:t>
              </a:r>
              <a:r>
                <a:rPr lang="en-US" altLang="zh-CN" sz="12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PC </a:t>
              </a:r>
            </a:p>
            <a:p>
              <a:pPr algn="ctr"/>
              <a:r>
                <a:rPr lang="zh-CN" altLang="en-US" sz="12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（</a:t>
              </a:r>
              <a:r>
                <a:rPr lang="en-US" altLang="zh-CN" sz="12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Ubuntu</a:t>
              </a:r>
              <a:r>
                <a:rPr lang="zh-CN" altLang="en-US" sz="12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服务器）</a:t>
              </a:r>
              <a:endParaRPr lang="zh-CN" altLang="en-US" sz="12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  <p:sp>
        <p:nvSpPr>
          <p:cNvPr id="16" name="下箭头 15"/>
          <p:cNvSpPr/>
          <p:nvPr/>
        </p:nvSpPr>
        <p:spPr>
          <a:xfrm rot="18891882">
            <a:off x="2556498" y="2622835"/>
            <a:ext cx="321733" cy="658944"/>
          </a:xfrm>
          <a:prstGeom prst="downArrow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7" name="下箭头 16"/>
          <p:cNvSpPr/>
          <p:nvPr/>
        </p:nvSpPr>
        <p:spPr>
          <a:xfrm rot="9358359">
            <a:off x="4746520" y="4245309"/>
            <a:ext cx="321733" cy="504886"/>
          </a:xfrm>
          <a:prstGeom prst="downArrow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cxnSp>
        <p:nvCxnSpPr>
          <p:cNvPr id="18" name="直接连接符 17"/>
          <p:cNvCxnSpPr>
            <a:stCxn id="4" idx="3"/>
          </p:cNvCxnSpPr>
          <p:nvPr/>
        </p:nvCxnSpPr>
        <p:spPr>
          <a:xfrm flipV="1">
            <a:off x="5157103" y="2484855"/>
            <a:ext cx="1548191" cy="1214990"/>
          </a:xfrm>
          <a:prstGeom prst="line">
            <a:avLst/>
          </a:prstGeom>
          <a:ln w="1905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6705294" y="1781684"/>
            <a:ext cx="879322" cy="843388"/>
            <a:chOff x="6080646" y="4617714"/>
            <a:chExt cx="879322" cy="843388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80646" y="4617714"/>
              <a:ext cx="879322" cy="843388"/>
            </a:xfrm>
            <a:prstGeom prst="rect">
              <a:avLst/>
            </a:prstGeom>
          </p:spPr>
        </p:pic>
        <p:sp>
          <p:nvSpPr>
            <p:cNvPr id="21" name="文本框 20"/>
            <p:cNvSpPr txBox="1"/>
            <p:nvPr/>
          </p:nvSpPr>
          <p:spPr>
            <a:xfrm>
              <a:off x="6245887" y="5090053"/>
              <a:ext cx="58060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900" b="1" smtClean="0">
                  <a:solidFill>
                    <a:schemeClr val="tx2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Router</a:t>
              </a:r>
              <a:endParaRPr lang="zh-CN" altLang="en-US" sz="900" b="1" dirty="0" smtClean="0">
                <a:solidFill>
                  <a:schemeClr val="tx2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964437" y="4380969"/>
            <a:ext cx="1303601" cy="1435286"/>
            <a:chOff x="896845" y="4001015"/>
            <a:chExt cx="1303601" cy="143528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96845" y="4001015"/>
              <a:ext cx="1303601" cy="1204454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1103310" y="5205469"/>
              <a:ext cx="86914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9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A/C Adapter</a:t>
              </a:r>
              <a:endParaRPr lang="zh-CN" altLang="en-US" sz="9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49538" y="1450592"/>
            <a:ext cx="1378904" cy="1963571"/>
            <a:chOff x="691660" y="984248"/>
            <a:chExt cx="1378904" cy="1963571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81849" y="984248"/>
              <a:ext cx="1198526" cy="1744196"/>
            </a:xfrm>
            <a:prstGeom prst="rect">
              <a:avLst/>
            </a:prstGeom>
          </p:spPr>
        </p:pic>
        <p:sp>
          <p:nvSpPr>
            <p:cNvPr id="27" name="文本框 26"/>
            <p:cNvSpPr txBox="1"/>
            <p:nvPr/>
          </p:nvSpPr>
          <p:spPr>
            <a:xfrm>
              <a:off x="691660" y="2716987"/>
              <a:ext cx="137890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900" b="1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Raspiberry PI </a:t>
              </a:r>
              <a:r>
                <a:rPr lang="en-US" altLang="zh-CN" sz="9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Camera</a:t>
              </a:r>
              <a:endParaRPr lang="zh-CN" altLang="en-US" sz="9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8007003" y="1052754"/>
            <a:ext cx="1118812" cy="1292749"/>
            <a:chOff x="7288276" y="772702"/>
            <a:chExt cx="1118812" cy="1292749"/>
          </a:xfrm>
        </p:grpSpPr>
        <p:sp>
          <p:nvSpPr>
            <p:cNvPr id="29" name="文本框 28"/>
            <p:cNvSpPr txBox="1"/>
            <p:nvPr/>
          </p:nvSpPr>
          <p:spPr>
            <a:xfrm>
              <a:off x="7520510" y="1834619"/>
              <a:ext cx="65434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9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Internet</a:t>
              </a:r>
              <a:endParaRPr lang="zh-CN" altLang="en-US" sz="9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288276" y="772702"/>
              <a:ext cx="1118812" cy="1116222"/>
            </a:xfrm>
            <a:prstGeom prst="rect">
              <a:avLst/>
            </a:prstGeom>
          </p:spPr>
        </p:pic>
      </p:grpSp>
      <p:grpSp>
        <p:nvGrpSpPr>
          <p:cNvPr id="31" name="组合 30"/>
          <p:cNvGrpSpPr/>
          <p:nvPr/>
        </p:nvGrpSpPr>
        <p:grpSpPr>
          <a:xfrm>
            <a:off x="2382122" y="4854830"/>
            <a:ext cx="1286292" cy="1071106"/>
            <a:chOff x="2658568" y="5290406"/>
            <a:chExt cx="1286292" cy="1071106"/>
          </a:xfrm>
        </p:grpSpPr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658568" y="5290406"/>
              <a:ext cx="1286292" cy="918006"/>
            </a:xfrm>
            <a:prstGeom prst="rect">
              <a:avLst/>
            </a:prstGeom>
          </p:spPr>
        </p:pic>
        <p:sp>
          <p:nvSpPr>
            <p:cNvPr id="33" name="文本框 32"/>
            <p:cNvSpPr txBox="1"/>
            <p:nvPr/>
          </p:nvSpPr>
          <p:spPr>
            <a:xfrm>
              <a:off x="2842977" y="6130680"/>
              <a:ext cx="84029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900" b="1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Card reader</a:t>
              </a:r>
              <a:endParaRPr lang="zh-CN" altLang="en-US" sz="9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632298" y="4827096"/>
            <a:ext cx="708383" cy="742607"/>
            <a:chOff x="4183564" y="4379040"/>
            <a:chExt cx="708383" cy="742607"/>
          </a:xfrm>
        </p:grpSpPr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183564" y="4379040"/>
              <a:ext cx="708383" cy="513925"/>
            </a:xfrm>
            <a:prstGeom prst="rect">
              <a:avLst/>
            </a:prstGeom>
          </p:spPr>
        </p:pic>
        <p:sp>
          <p:nvSpPr>
            <p:cNvPr id="36" name="文本框 35"/>
            <p:cNvSpPr txBox="1"/>
            <p:nvPr/>
          </p:nvSpPr>
          <p:spPr>
            <a:xfrm>
              <a:off x="4198573" y="4890815"/>
              <a:ext cx="68640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900" b="1" smtClean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Micro SD</a:t>
              </a:r>
              <a:endParaRPr lang="zh-CN" altLang="en-US" sz="9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  <p:cxnSp>
        <p:nvCxnSpPr>
          <p:cNvPr id="37" name="直接连接符 36"/>
          <p:cNvCxnSpPr>
            <a:stCxn id="4" idx="3"/>
            <a:endCxn id="8" idx="1"/>
          </p:cNvCxnSpPr>
          <p:nvPr/>
        </p:nvCxnSpPr>
        <p:spPr>
          <a:xfrm>
            <a:off x="5157103" y="3699845"/>
            <a:ext cx="1491612" cy="1372759"/>
          </a:xfrm>
          <a:prstGeom prst="line">
            <a:avLst/>
          </a:prstGeom>
          <a:ln w="1905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>
            <a:stCxn id="4" idx="3"/>
            <a:endCxn id="11" idx="1"/>
          </p:cNvCxnSpPr>
          <p:nvPr/>
        </p:nvCxnSpPr>
        <p:spPr>
          <a:xfrm flipV="1">
            <a:off x="5157103" y="3691201"/>
            <a:ext cx="1437497" cy="8644"/>
          </a:xfrm>
          <a:prstGeom prst="line">
            <a:avLst/>
          </a:prstGeom>
          <a:ln w="1905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stCxn id="8" idx="3"/>
            <a:endCxn id="14" idx="1"/>
          </p:cNvCxnSpPr>
          <p:nvPr/>
        </p:nvCxnSpPr>
        <p:spPr>
          <a:xfrm flipV="1">
            <a:off x="7523755" y="3710575"/>
            <a:ext cx="1240636" cy="1362029"/>
          </a:xfrm>
          <a:prstGeom prst="line">
            <a:avLst/>
          </a:prstGeom>
          <a:ln w="1905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11" idx="3"/>
            <a:endCxn id="14" idx="1"/>
          </p:cNvCxnSpPr>
          <p:nvPr/>
        </p:nvCxnSpPr>
        <p:spPr>
          <a:xfrm>
            <a:off x="7523755" y="3691201"/>
            <a:ext cx="1240636" cy="19374"/>
          </a:xfrm>
          <a:prstGeom prst="line">
            <a:avLst/>
          </a:prstGeom>
          <a:ln w="1905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endCxn id="14" idx="1"/>
          </p:cNvCxnSpPr>
          <p:nvPr/>
        </p:nvCxnSpPr>
        <p:spPr>
          <a:xfrm>
            <a:off x="7613854" y="2401209"/>
            <a:ext cx="1150537" cy="1309366"/>
          </a:xfrm>
          <a:prstGeom prst="line">
            <a:avLst/>
          </a:prstGeom>
          <a:ln w="1905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V="1">
            <a:off x="7427399" y="1620352"/>
            <a:ext cx="579604" cy="348040"/>
          </a:xfrm>
          <a:prstGeom prst="line">
            <a:avLst/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6901294" y="2774974"/>
            <a:ext cx="4074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OR</a:t>
            </a:r>
            <a:endParaRPr lang="zh-CN" altLang="en-US" sz="1200" b="1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882493" y="4359252"/>
            <a:ext cx="4074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OR</a:t>
            </a:r>
            <a:endParaRPr lang="zh-CN" altLang="en-US" sz="1200" b="1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148071" y="2732639"/>
            <a:ext cx="1954045" cy="134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45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ym typeface="Huawei Sans" panose="020C0503030203020204" pitchFamily="34" charset="0"/>
              </a:rPr>
              <a:t>Atlas 200DK</a:t>
            </a:r>
            <a:r>
              <a:rPr lang="zh-CN" altLang="en-US" dirty="0">
                <a:sym typeface="Huawei Sans" panose="020C0503030203020204" pitchFamily="34" charset="0"/>
              </a:rPr>
              <a:t>开发环境 </a:t>
            </a:r>
            <a:r>
              <a:rPr lang="en-US" altLang="zh-CN" dirty="0">
                <a:sym typeface="Huawei Sans" panose="020C0503030203020204" pitchFamily="34" charset="0"/>
              </a:rPr>
              <a:t>—— </a:t>
            </a:r>
            <a:r>
              <a:rPr lang="zh-CN" altLang="en-US" dirty="0">
                <a:sym typeface="Huawei Sans" panose="020C0503030203020204" pitchFamily="34" charset="0"/>
              </a:rPr>
              <a:t>逻辑</a:t>
            </a:r>
            <a:r>
              <a:rPr lang="zh-CN" altLang="en-US" dirty="0" smtClean="0">
                <a:sym typeface="Huawei Sans" panose="020C0503030203020204" pitchFamily="34" charset="0"/>
              </a:rPr>
              <a:t>分层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3011" y="4706060"/>
            <a:ext cx="1641773" cy="949459"/>
          </a:xfrm>
          <a:prstGeom prst="rect">
            <a:avLst/>
          </a:prstGeom>
        </p:spPr>
      </p:pic>
      <p:pic>
        <p:nvPicPr>
          <p:cNvPr id="6" name="Picture 25" descr="2007060923493448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22919" y="4346421"/>
            <a:ext cx="1668735" cy="1668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圆角矩形 6"/>
          <p:cNvSpPr/>
          <p:nvPr/>
        </p:nvSpPr>
        <p:spPr>
          <a:xfrm>
            <a:off x="5026435" y="4860170"/>
            <a:ext cx="2750989" cy="414044"/>
          </a:xfrm>
          <a:prstGeom prst="roundRect">
            <a:avLst/>
          </a:prstGeom>
          <a:solidFill>
            <a:srgbClr val="00A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smtClean="0">
                <a:solidFill>
                  <a:schemeClr val="tx2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Level 0 - Hardware</a:t>
            </a:r>
            <a:endParaRPr lang="zh-CN" altLang="en-US" sz="2000" b="1">
              <a:solidFill>
                <a:schemeClr val="tx2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026436" y="3251790"/>
            <a:ext cx="2750989" cy="414044"/>
          </a:xfrm>
          <a:prstGeom prst="roundRect">
            <a:avLst/>
          </a:prstGeom>
          <a:solidFill>
            <a:srgbClr val="00A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chemeClr val="tx2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Level 1 - OS</a:t>
            </a:r>
            <a:endParaRPr lang="zh-CN" altLang="en-US" sz="2000" b="1" dirty="0">
              <a:solidFill>
                <a:schemeClr val="tx2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026437" y="1414638"/>
            <a:ext cx="2750989" cy="414044"/>
          </a:xfrm>
          <a:prstGeom prst="roundRect">
            <a:avLst/>
          </a:prstGeom>
          <a:solidFill>
            <a:srgbClr val="00A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smtClean="0">
                <a:solidFill>
                  <a:schemeClr val="tx2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Level 2 - Software</a:t>
            </a:r>
            <a:endParaRPr lang="zh-CN" altLang="en-US" sz="2000" b="1">
              <a:solidFill>
                <a:schemeClr val="tx2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72" y="1117241"/>
            <a:ext cx="2290581" cy="1410246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220808" y="2188933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 b="1" dirty="0" smtClean="0">
                <a:solidFill>
                  <a:srgbClr val="5E5E5E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 Studio</a:t>
            </a:r>
            <a:endParaRPr lang="zh-CN" altLang="en-US" sz="1600" b="1" dirty="0" smtClean="0">
              <a:solidFill>
                <a:srgbClr val="5E5E5E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29585" y="5845880"/>
            <a:ext cx="15456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 b="1" dirty="0" smtClean="0">
                <a:solidFill>
                  <a:srgbClr val="5E5E5E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Ubuntu</a:t>
            </a:r>
            <a:r>
              <a:rPr lang="zh-CN" altLang="en-US" sz="1600" b="1" dirty="0" smtClean="0">
                <a:solidFill>
                  <a:srgbClr val="5E5E5E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服务器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9340641" y="5723335"/>
            <a:ext cx="13949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 b="1" dirty="0" smtClean="0">
                <a:solidFill>
                  <a:srgbClr val="5E5E5E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 200DK</a:t>
            </a:r>
            <a:endParaRPr lang="zh-CN" altLang="en-US" sz="1600" b="1" dirty="0" smtClean="0">
              <a:solidFill>
                <a:srgbClr val="5E5E5E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2919" y="2649447"/>
            <a:ext cx="1552575" cy="139065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0315" y="2763487"/>
            <a:ext cx="1552575" cy="139065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264211" y="4042112"/>
            <a:ext cx="3799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5E5E5E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ubuntu-18.04.xx-desktop-amd64</a:t>
            </a:r>
            <a:endParaRPr lang="zh-CN" altLang="en-US" b="1" dirty="0">
              <a:solidFill>
                <a:srgbClr val="5E5E5E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168081" y="4161755"/>
            <a:ext cx="35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5E5E5E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ubuntu-18.04.xx-server-arm64</a:t>
            </a:r>
            <a:endParaRPr lang="zh-CN" altLang="en-US" b="1" dirty="0" smtClean="0">
              <a:solidFill>
                <a:srgbClr val="5E5E5E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9638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ym typeface="Huawei Sans" panose="020C0503030203020204" pitchFamily="34" charset="0"/>
              </a:rPr>
              <a:t>Atlas 200DK</a:t>
            </a:r>
            <a:r>
              <a:rPr lang="zh-CN" altLang="en-US" dirty="0">
                <a:sym typeface="Huawei Sans" panose="020C0503030203020204" pitchFamily="34" charset="0"/>
              </a:rPr>
              <a:t>开发环境部署 </a:t>
            </a:r>
            <a:r>
              <a:rPr lang="en-US" altLang="zh-CN" dirty="0">
                <a:sym typeface="Huawei Sans" panose="020C0503030203020204" pitchFamily="34" charset="0"/>
              </a:rPr>
              <a:t>—— </a:t>
            </a:r>
            <a:r>
              <a:rPr lang="zh-CN" altLang="en-US" dirty="0">
                <a:sym typeface="Huawei Sans" panose="020C0503030203020204" pitchFamily="34" charset="0"/>
              </a:rPr>
              <a:t>整体</a:t>
            </a:r>
            <a:r>
              <a:rPr lang="zh-CN" altLang="en-US" dirty="0" smtClean="0">
                <a:sym typeface="Huawei Sans" panose="020C0503030203020204" pitchFamily="34" charset="0"/>
              </a:rPr>
              <a:t>流程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841701" y="919292"/>
            <a:ext cx="2442921" cy="2232214"/>
            <a:chOff x="7756336" y="1008592"/>
            <a:chExt cx="2442921" cy="2232214"/>
          </a:xfrm>
        </p:grpSpPr>
        <p:sp>
          <p:nvSpPr>
            <p:cNvPr id="4" name="Freeform 40"/>
            <p:cNvSpPr>
              <a:spLocks/>
            </p:cNvSpPr>
            <p:nvPr/>
          </p:nvSpPr>
          <p:spPr bwMode="auto">
            <a:xfrm>
              <a:off x="7756336" y="1008592"/>
              <a:ext cx="2442921" cy="2232214"/>
            </a:xfrm>
            <a:custGeom>
              <a:avLst/>
              <a:gdLst>
                <a:gd name="T0" fmla="*/ 1149 w 1149"/>
                <a:gd name="T1" fmla="*/ 515 h 1030"/>
                <a:gd name="T2" fmla="*/ 1020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20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20" y="412"/>
                    <a:pt x="1020" y="412"/>
                    <a:pt x="1020" y="412"/>
                  </a:cubicBez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lnTo>
                    <a:pt x="1149" y="515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19050" cap="flat" cmpd="sng" algn="ctr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756336" y="1008592"/>
              <a:ext cx="2442921" cy="2232214"/>
              <a:chOff x="7756336" y="1008592"/>
              <a:chExt cx="2442921" cy="2232214"/>
            </a:xfrm>
          </p:grpSpPr>
          <p:sp>
            <p:nvSpPr>
              <p:cNvPr id="6" name="Freeform 41"/>
              <p:cNvSpPr>
                <a:spLocks noEditPoints="1"/>
              </p:cNvSpPr>
              <p:nvPr/>
            </p:nvSpPr>
            <p:spPr bwMode="auto">
              <a:xfrm>
                <a:off x="7756336" y="1008592"/>
                <a:ext cx="2442921" cy="2232214"/>
              </a:xfrm>
              <a:custGeom>
                <a:avLst/>
                <a:gdLst>
                  <a:gd name="T0" fmla="*/ 1020 w 1149"/>
                  <a:gd name="T1" fmla="*/ 412 h 1030"/>
                  <a:gd name="T2" fmla="*/ 515 w 1149"/>
                  <a:gd name="T3" fmla="*/ 0 h 1030"/>
                  <a:gd name="T4" fmla="*/ 0 w 1149"/>
                  <a:gd name="T5" fmla="*/ 515 h 1030"/>
                  <a:gd name="T6" fmla="*/ 515 w 1149"/>
                  <a:gd name="T7" fmla="*/ 1030 h 1030"/>
                  <a:gd name="T8" fmla="*/ 1020 w 1149"/>
                  <a:gd name="T9" fmla="*/ 618 h 1030"/>
                  <a:gd name="T10" fmla="*/ 1149 w 1149"/>
                  <a:gd name="T11" fmla="*/ 515 h 1030"/>
                  <a:gd name="T12" fmla="*/ 1020 w 1149"/>
                  <a:gd name="T13" fmla="*/ 412 h 1030"/>
                  <a:gd name="T14" fmla="*/ 515 w 1149"/>
                  <a:gd name="T15" fmla="*/ 979 h 1030"/>
                  <a:gd name="T16" fmla="*/ 51 w 1149"/>
                  <a:gd name="T17" fmla="*/ 515 h 1030"/>
                  <a:gd name="T18" fmla="*/ 515 w 1149"/>
                  <a:gd name="T19" fmla="*/ 51 h 1030"/>
                  <a:gd name="T20" fmla="*/ 979 w 1149"/>
                  <a:gd name="T21" fmla="*/ 515 h 1030"/>
                  <a:gd name="T22" fmla="*/ 515 w 1149"/>
                  <a:gd name="T23" fmla="*/ 979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49" h="1030">
                    <a:moveTo>
                      <a:pt x="1020" y="412"/>
                    </a:moveTo>
                    <a:cubicBezTo>
                      <a:pt x="972" y="177"/>
                      <a:pt x="764" y="0"/>
                      <a:pt x="515" y="0"/>
                    </a:cubicBezTo>
                    <a:cubicBezTo>
                      <a:pt x="231" y="0"/>
                      <a:pt x="0" y="231"/>
                      <a:pt x="0" y="515"/>
                    </a:cubicBezTo>
                    <a:cubicBezTo>
                      <a:pt x="0" y="799"/>
                      <a:pt x="231" y="1030"/>
                      <a:pt x="515" y="1030"/>
                    </a:cubicBezTo>
                    <a:cubicBezTo>
                      <a:pt x="764" y="1030"/>
                      <a:pt x="972" y="853"/>
                      <a:pt x="1020" y="618"/>
                    </a:cubicBezTo>
                    <a:cubicBezTo>
                      <a:pt x="1149" y="515"/>
                      <a:pt x="1149" y="515"/>
                      <a:pt x="1149" y="515"/>
                    </a:cubicBezTo>
                    <a:lnTo>
                      <a:pt x="1020" y="412"/>
                    </a:lnTo>
                    <a:close/>
                    <a:moveTo>
                      <a:pt x="515" y="979"/>
                    </a:moveTo>
                    <a:cubicBezTo>
                      <a:pt x="259" y="979"/>
                      <a:pt x="51" y="771"/>
                      <a:pt x="51" y="515"/>
                    </a:cubicBezTo>
                    <a:cubicBezTo>
                      <a:pt x="51" y="259"/>
                      <a:pt x="259" y="51"/>
                      <a:pt x="515" y="51"/>
                    </a:cubicBezTo>
                    <a:cubicBezTo>
                      <a:pt x="771" y="51"/>
                      <a:pt x="979" y="259"/>
                      <a:pt x="979" y="515"/>
                    </a:cubicBezTo>
                    <a:cubicBezTo>
                      <a:pt x="979" y="771"/>
                      <a:pt x="771" y="979"/>
                      <a:pt x="515" y="979"/>
                    </a:cubicBezTo>
                    <a:close/>
                  </a:path>
                </a:pathLst>
              </a:custGeom>
              <a:solidFill>
                <a:srgbClr val="6BBFB0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endParaRPr lang="zh-CN" altLang="en-US" sz="160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7" name="Freeform 50"/>
              <p:cNvSpPr>
                <a:spLocks/>
              </p:cNvSpPr>
              <p:nvPr/>
            </p:nvSpPr>
            <p:spPr bwMode="auto">
              <a:xfrm>
                <a:off x="8675488" y="1515911"/>
                <a:ext cx="444724" cy="531613"/>
              </a:xfrm>
              <a:custGeom>
                <a:avLst/>
                <a:gdLst>
                  <a:gd name="T0" fmla="*/ 74 w 120"/>
                  <a:gd name="T1" fmla="*/ 39 h 140"/>
                  <a:gd name="T2" fmla="*/ 82 w 120"/>
                  <a:gd name="T3" fmla="*/ 22 h 140"/>
                  <a:gd name="T4" fmla="*/ 60 w 120"/>
                  <a:gd name="T5" fmla="*/ 0 h 140"/>
                  <a:gd name="T6" fmla="*/ 38 w 120"/>
                  <a:gd name="T7" fmla="*/ 22 h 140"/>
                  <a:gd name="T8" fmla="*/ 46 w 120"/>
                  <a:gd name="T9" fmla="*/ 39 h 140"/>
                  <a:gd name="T10" fmla="*/ 8 w 120"/>
                  <a:gd name="T11" fmla="*/ 98 h 140"/>
                  <a:gd name="T12" fmla="*/ 37 w 120"/>
                  <a:gd name="T13" fmla="*/ 78 h 140"/>
                  <a:gd name="T14" fmla="*/ 25 w 120"/>
                  <a:gd name="T15" fmla="*/ 140 h 140"/>
                  <a:gd name="T16" fmla="*/ 45 w 120"/>
                  <a:gd name="T17" fmla="*/ 140 h 140"/>
                  <a:gd name="T18" fmla="*/ 60 w 120"/>
                  <a:gd name="T19" fmla="*/ 114 h 140"/>
                  <a:gd name="T20" fmla="*/ 75 w 120"/>
                  <a:gd name="T21" fmla="*/ 140 h 140"/>
                  <a:gd name="T22" fmla="*/ 95 w 120"/>
                  <a:gd name="T23" fmla="*/ 140 h 140"/>
                  <a:gd name="T24" fmla="*/ 83 w 120"/>
                  <a:gd name="T25" fmla="*/ 78 h 140"/>
                  <a:gd name="T26" fmla="*/ 112 w 120"/>
                  <a:gd name="T27" fmla="*/ 98 h 140"/>
                  <a:gd name="T28" fmla="*/ 74 w 120"/>
                  <a:gd name="T29" fmla="*/ 39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" h="140">
                    <a:moveTo>
                      <a:pt x="74" y="39"/>
                    </a:moveTo>
                    <a:cubicBezTo>
                      <a:pt x="78" y="35"/>
                      <a:pt x="82" y="29"/>
                      <a:pt x="82" y="22"/>
                    </a:cubicBezTo>
                    <a:cubicBezTo>
                      <a:pt x="82" y="10"/>
                      <a:pt x="72" y="0"/>
                      <a:pt x="60" y="0"/>
                    </a:cubicBezTo>
                    <a:cubicBezTo>
                      <a:pt x="48" y="0"/>
                      <a:pt x="38" y="10"/>
                      <a:pt x="38" y="22"/>
                    </a:cubicBezTo>
                    <a:cubicBezTo>
                      <a:pt x="38" y="29"/>
                      <a:pt x="42" y="35"/>
                      <a:pt x="46" y="39"/>
                    </a:cubicBezTo>
                    <a:cubicBezTo>
                      <a:pt x="24" y="46"/>
                      <a:pt x="0" y="91"/>
                      <a:pt x="8" y="98"/>
                    </a:cubicBezTo>
                    <a:cubicBezTo>
                      <a:pt x="15" y="105"/>
                      <a:pt x="27" y="91"/>
                      <a:pt x="37" y="78"/>
                    </a:cubicBezTo>
                    <a:cubicBezTo>
                      <a:pt x="32" y="99"/>
                      <a:pt x="27" y="121"/>
                      <a:pt x="25" y="140"/>
                    </a:cubicBezTo>
                    <a:cubicBezTo>
                      <a:pt x="45" y="140"/>
                      <a:pt x="45" y="140"/>
                      <a:pt x="45" y="140"/>
                    </a:cubicBezTo>
                    <a:cubicBezTo>
                      <a:pt x="45" y="129"/>
                      <a:pt x="52" y="114"/>
                      <a:pt x="60" y="114"/>
                    </a:cubicBezTo>
                    <a:cubicBezTo>
                      <a:pt x="68" y="114"/>
                      <a:pt x="75" y="129"/>
                      <a:pt x="75" y="140"/>
                    </a:cubicBezTo>
                    <a:cubicBezTo>
                      <a:pt x="95" y="140"/>
                      <a:pt x="95" y="140"/>
                      <a:pt x="95" y="140"/>
                    </a:cubicBezTo>
                    <a:cubicBezTo>
                      <a:pt x="93" y="121"/>
                      <a:pt x="88" y="99"/>
                      <a:pt x="83" y="78"/>
                    </a:cubicBezTo>
                    <a:cubicBezTo>
                      <a:pt x="93" y="91"/>
                      <a:pt x="105" y="105"/>
                      <a:pt x="112" y="98"/>
                    </a:cubicBezTo>
                    <a:cubicBezTo>
                      <a:pt x="120" y="91"/>
                      <a:pt x="96" y="46"/>
                      <a:pt x="74" y="39"/>
                    </a:cubicBezTo>
                    <a:close/>
                  </a:path>
                </a:pathLst>
              </a:custGeom>
              <a:solidFill>
                <a:srgbClr val="6BBFB0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endParaRPr lang="zh-CN" altLang="en-US" sz="160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7877771" y="2184010"/>
                <a:ext cx="210024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4400" fontAlgn="base">
                  <a:spcAft>
                    <a:spcPct val="0"/>
                  </a:spcAft>
                </a:pPr>
                <a:r>
                  <a:rPr lang="en-US" altLang="zh-CN" b="1" dirty="0" smtClean="0">
                    <a:solidFill>
                      <a:srgbClr val="000000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cs typeface="+mn-ea"/>
                    <a:sym typeface="Huawei Sans" panose="020C0503030203020204" pitchFamily="34" charset="0"/>
                  </a:rPr>
                  <a:t>Atlas 200 DK</a:t>
                </a:r>
              </a:p>
              <a:p>
                <a:pPr algn="ctr" defTabSz="914400" fontAlgn="base">
                  <a:spcAft>
                    <a:spcPct val="0"/>
                  </a:spcAft>
                </a:pPr>
                <a:r>
                  <a:rPr lang="zh-CN" altLang="en-US" b="1" dirty="0">
                    <a:solidFill>
                      <a:srgbClr val="000000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cs typeface="+mn-ea"/>
                    <a:sym typeface="Huawei Sans" panose="020C0503030203020204" pitchFamily="34" charset="0"/>
                  </a:rPr>
                  <a:t>环境</a:t>
                </a:r>
                <a:r>
                  <a:rPr lang="zh-CN" altLang="en-US" b="1" dirty="0" smtClean="0">
                    <a:solidFill>
                      <a:srgbClr val="000000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cs typeface="+mn-ea"/>
                    <a:sym typeface="Huawei Sans" panose="020C0503030203020204" pitchFamily="34" charset="0"/>
                  </a:rPr>
                  <a:t>配置</a:t>
                </a:r>
                <a:endParaRPr lang="zh-CN" altLang="en-US" b="1" dirty="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3501580" y="919292"/>
            <a:ext cx="2442921" cy="2232214"/>
            <a:chOff x="5533685" y="1008592"/>
            <a:chExt cx="2442921" cy="2232214"/>
          </a:xfrm>
        </p:grpSpPr>
        <p:sp>
          <p:nvSpPr>
            <p:cNvPr id="11" name="Freeform 42"/>
            <p:cNvSpPr>
              <a:spLocks/>
            </p:cNvSpPr>
            <p:nvPr/>
          </p:nvSpPr>
          <p:spPr bwMode="auto">
            <a:xfrm>
              <a:off x="5533685" y="1008592"/>
              <a:ext cx="2442921" cy="2232214"/>
            </a:xfrm>
            <a:custGeom>
              <a:avLst/>
              <a:gdLst>
                <a:gd name="T0" fmla="*/ 1149 w 1149"/>
                <a:gd name="T1" fmla="*/ 515 h 1030"/>
                <a:gd name="T2" fmla="*/ 1019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19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19" y="412"/>
                    <a:pt x="1019" y="412"/>
                    <a:pt x="1019" y="412"/>
                  </a:cubicBezTo>
                  <a:cubicBezTo>
                    <a:pt x="971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1" y="853"/>
                    <a:pt x="1019" y="618"/>
                  </a:cubicBezTo>
                  <a:lnTo>
                    <a:pt x="1149" y="515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19050" cap="flat" cmpd="sng" algn="ctr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533685" y="1008592"/>
              <a:ext cx="2442921" cy="2232214"/>
              <a:chOff x="5533685" y="1008592"/>
              <a:chExt cx="2442921" cy="2232214"/>
            </a:xfrm>
          </p:grpSpPr>
          <p:sp>
            <p:nvSpPr>
              <p:cNvPr id="13" name="Freeform 43"/>
              <p:cNvSpPr>
                <a:spLocks noEditPoints="1"/>
              </p:cNvSpPr>
              <p:nvPr/>
            </p:nvSpPr>
            <p:spPr bwMode="auto">
              <a:xfrm>
                <a:off x="5533685" y="1008592"/>
                <a:ext cx="2442921" cy="2232214"/>
              </a:xfrm>
              <a:custGeom>
                <a:avLst/>
                <a:gdLst>
                  <a:gd name="T0" fmla="*/ 1019 w 1149"/>
                  <a:gd name="T1" fmla="*/ 412 h 1030"/>
                  <a:gd name="T2" fmla="*/ 515 w 1149"/>
                  <a:gd name="T3" fmla="*/ 0 h 1030"/>
                  <a:gd name="T4" fmla="*/ 0 w 1149"/>
                  <a:gd name="T5" fmla="*/ 515 h 1030"/>
                  <a:gd name="T6" fmla="*/ 515 w 1149"/>
                  <a:gd name="T7" fmla="*/ 1030 h 1030"/>
                  <a:gd name="T8" fmla="*/ 1019 w 1149"/>
                  <a:gd name="T9" fmla="*/ 618 h 1030"/>
                  <a:gd name="T10" fmla="*/ 1149 w 1149"/>
                  <a:gd name="T11" fmla="*/ 515 h 1030"/>
                  <a:gd name="T12" fmla="*/ 1019 w 1149"/>
                  <a:gd name="T13" fmla="*/ 412 h 1030"/>
                  <a:gd name="T14" fmla="*/ 515 w 1149"/>
                  <a:gd name="T15" fmla="*/ 979 h 1030"/>
                  <a:gd name="T16" fmla="*/ 51 w 1149"/>
                  <a:gd name="T17" fmla="*/ 515 h 1030"/>
                  <a:gd name="T18" fmla="*/ 515 w 1149"/>
                  <a:gd name="T19" fmla="*/ 51 h 1030"/>
                  <a:gd name="T20" fmla="*/ 979 w 1149"/>
                  <a:gd name="T21" fmla="*/ 515 h 1030"/>
                  <a:gd name="T22" fmla="*/ 515 w 1149"/>
                  <a:gd name="T23" fmla="*/ 979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49" h="1030">
                    <a:moveTo>
                      <a:pt x="1019" y="412"/>
                    </a:moveTo>
                    <a:cubicBezTo>
                      <a:pt x="971" y="177"/>
                      <a:pt x="764" y="0"/>
                      <a:pt x="515" y="0"/>
                    </a:cubicBezTo>
                    <a:cubicBezTo>
                      <a:pt x="231" y="0"/>
                      <a:pt x="0" y="231"/>
                      <a:pt x="0" y="515"/>
                    </a:cubicBezTo>
                    <a:cubicBezTo>
                      <a:pt x="0" y="799"/>
                      <a:pt x="231" y="1030"/>
                      <a:pt x="515" y="1030"/>
                    </a:cubicBezTo>
                    <a:cubicBezTo>
                      <a:pt x="764" y="1030"/>
                      <a:pt x="971" y="853"/>
                      <a:pt x="1019" y="618"/>
                    </a:cubicBezTo>
                    <a:cubicBezTo>
                      <a:pt x="1149" y="515"/>
                      <a:pt x="1149" y="515"/>
                      <a:pt x="1149" y="515"/>
                    </a:cubicBezTo>
                    <a:lnTo>
                      <a:pt x="1019" y="412"/>
                    </a:lnTo>
                    <a:close/>
                    <a:moveTo>
                      <a:pt x="515" y="979"/>
                    </a:moveTo>
                    <a:cubicBezTo>
                      <a:pt x="259" y="979"/>
                      <a:pt x="51" y="771"/>
                      <a:pt x="51" y="515"/>
                    </a:cubicBezTo>
                    <a:cubicBezTo>
                      <a:pt x="51" y="259"/>
                      <a:pt x="259" y="51"/>
                      <a:pt x="515" y="51"/>
                    </a:cubicBezTo>
                    <a:cubicBezTo>
                      <a:pt x="771" y="51"/>
                      <a:pt x="979" y="259"/>
                      <a:pt x="979" y="515"/>
                    </a:cubicBezTo>
                    <a:cubicBezTo>
                      <a:pt x="979" y="771"/>
                      <a:pt x="771" y="979"/>
                      <a:pt x="515" y="979"/>
                    </a:cubicBezTo>
                    <a:close/>
                  </a:path>
                </a:pathLst>
              </a:custGeom>
              <a:solidFill>
                <a:srgbClr val="B4C7E7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endParaRPr lang="zh-CN" altLang="en-US" sz="160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14" name="Freeform 49"/>
              <p:cNvSpPr>
                <a:spLocks noEditPoints="1"/>
              </p:cNvSpPr>
              <p:nvPr/>
            </p:nvSpPr>
            <p:spPr bwMode="auto">
              <a:xfrm>
                <a:off x="6368910" y="1483191"/>
                <a:ext cx="535114" cy="481947"/>
              </a:xfrm>
              <a:custGeom>
                <a:avLst/>
                <a:gdLst>
                  <a:gd name="T0" fmla="*/ 29 w 144"/>
                  <a:gd name="T1" fmla="*/ 53 h 127"/>
                  <a:gd name="T2" fmla="*/ 45 w 144"/>
                  <a:gd name="T3" fmla="*/ 72 h 127"/>
                  <a:gd name="T4" fmla="*/ 65 w 144"/>
                  <a:gd name="T5" fmla="*/ 58 h 127"/>
                  <a:gd name="T6" fmla="*/ 50 w 144"/>
                  <a:gd name="T7" fmla="*/ 39 h 127"/>
                  <a:gd name="T8" fmla="*/ 65 w 144"/>
                  <a:gd name="T9" fmla="*/ 29 h 127"/>
                  <a:gd name="T10" fmla="*/ 8 w 144"/>
                  <a:gd name="T11" fmla="*/ 0 h 127"/>
                  <a:gd name="T12" fmla="*/ 13 w 144"/>
                  <a:gd name="T13" fmla="*/ 63 h 127"/>
                  <a:gd name="T14" fmla="*/ 29 w 144"/>
                  <a:gd name="T15" fmla="*/ 53 h 127"/>
                  <a:gd name="T16" fmla="*/ 115 w 144"/>
                  <a:gd name="T17" fmla="*/ 53 h 127"/>
                  <a:gd name="T18" fmla="*/ 131 w 144"/>
                  <a:gd name="T19" fmla="*/ 63 h 127"/>
                  <a:gd name="T20" fmla="*/ 136 w 144"/>
                  <a:gd name="T21" fmla="*/ 0 h 127"/>
                  <a:gd name="T22" fmla="*/ 80 w 144"/>
                  <a:gd name="T23" fmla="*/ 29 h 127"/>
                  <a:gd name="T24" fmla="*/ 95 w 144"/>
                  <a:gd name="T25" fmla="*/ 39 h 127"/>
                  <a:gd name="T26" fmla="*/ 0 w 144"/>
                  <a:gd name="T27" fmla="*/ 103 h 127"/>
                  <a:gd name="T28" fmla="*/ 5 w 144"/>
                  <a:gd name="T29" fmla="*/ 127 h 127"/>
                  <a:gd name="T30" fmla="*/ 115 w 144"/>
                  <a:gd name="T31" fmla="*/ 53 h 127"/>
                  <a:gd name="T32" fmla="*/ 101 w 144"/>
                  <a:gd name="T33" fmla="*/ 86 h 127"/>
                  <a:gd name="T34" fmla="*/ 81 w 144"/>
                  <a:gd name="T35" fmla="*/ 103 h 127"/>
                  <a:gd name="T36" fmla="*/ 139 w 144"/>
                  <a:gd name="T37" fmla="*/ 127 h 127"/>
                  <a:gd name="T38" fmla="*/ 144 w 144"/>
                  <a:gd name="T39" fmla="*/ 103 h 127"/>
                  <a:gd name="T40" fmla="*/ 101 w 144"/>
                  <a:gd name="T41" fmla="*/ 86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4" h="127">
                    <a:moveTo>
                      <a:pt x="29" y="53"/>
                    </a:moveTo>
                    <a:cubicBezTo>
                      <a:pt x="34" y="60"/>
                      <a:pt x="39" y="66"/>
                      <a:pt x="45" y="72"/>
                    </a:cubicBezTo>
                    <a:cubicBezTo>
                      <a:pt x="51" y="68"/>
                      <a:pt x="58" y="63"/>
                      <a:pt x="65" y="58"/>
                    </a:cubicBezTo>
                    <a:cubicBezTo>
                      <a:pt x="59" y="52"/>
                      <a:pt x="54" y="46"/>
                      <a:pt x="50" y="39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3" y="63"/>
                      <a:pt x="13" y="63"/>
                      <a:pt x="13" y="63"/>
                    </a:cubicBezTo>
                    <a:lnTo>
                      <a:pt x="29" y="53"/>
                    </a:lnTo>
                    <a:close/>
                    <a:moveTo>
                      <a:pt x="115" y="53"/>
                    </a:moveTo>
                    <a:cubicBezTo>
                      <a:pt x="131" y="63"/>
                      <a:pt x="131" y="63"/>
                      <a:pt x="131" y="63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95" y="39"/>
                      <a:pt x="95" y="39"/>
                      <a:pt x="95" y="39"/>
                    </a:cubicBezTo>
                    <a:cubicBezTo>
                      <a:pt x="61" y="90"/>
                      <a:pt x="1" y="103"/>
                      <a:pt x="0" y="103"/>
                    </a:cubicBezTo>
                    <a:cubicBezTo>
                      <a:pt x="5" y="127"/>
                      <a:pt x="5" y="127"/>
                      <a:pt x="5" y="127"/>
                    </a:cubicBezTo>
                    <a:cubicBezTo>
                      <a:pt x="8" y="127"/>
                      <a:pt x="75" y="112"/>
                      <a:pt x="115" y="53"/>
                    </a:cubicBezTo>
                    <a:close/>
                    <a:moveTo>
                      <a:pt x="101" y="86"/>
                    </a:moveTo>
                    <a:cubicBezTo>
                      <a:pt x="95" y="92"/>
                      <a:pt x="88" y="98"/>
                      <a:pt x="81" y="103"/>
                    </a:cubicBezTo>
                    <a:cubicBezTo>
                      <a:pt x="111" y="121"/>
                      <a:pt x="137" y="127"/>
                      <a:pt x="139" y="127"/>
                    </a:cubicBezTo>
                    <a:cubicBezTo>
                      <a:pt x="144" y="103"/>
                      <a:pt x="144" y="103"/>
                      <a:pt x="144" y="103"/>
                    </a:cubicBezTo>
                    <a:cubicBezTo>
                      <a:pt x="144" y="103"/>
                      <a:pt x="124" y="99"/>
                      <a:pt x="101" y="86"/>
                    </a:cubicBezTo>
                    <a:close/>
                  </a:path>
                </a:pathLst>
              </a:custGeom>
              <a:solidFill>
                <a:srgbClr val="B4C7E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endParaRPr lang="zh-CN" altLang="en-US" sz="160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5969022" y="2187805"/>
                <a:ext cx="15129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zh-CN" altLang="en-US" b="1" dirty="0" smtClean="0">
                    <a:solidFill>
                      <a:srgbClr val="000000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cs typeface="+mn-ea"/>
                    <a:sym typeface="Huawei Sans" panose="020C0503030203020204" pitchFamily="34" charset="0"/>
                  </a:rPr>
                  <a:t>系统</a:t>
                </a:r>
                <a:r>
                  <a:rPr lang="en-US" altLang="zh-CN" b="1" dirty="0" smtClean="0">
                    <a:solidFill>
                      <a:srgbClr val="000000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cs typeface="+mn-ea"/>
                    <a:sym typeface="Huawei Sans" panose="020C0503030203020204" pitchFamily="34" charset="0"/>
                  </a:rPr>
                  <a:t>SD</a:t>
                </a:r>
                <a:r>
                  <a:rPr lang="zh-CN" altLang="en-US" b="1" dirty="0" smtClean="0">
                    <a:solidFill>
                      <a:srgbClr val="000000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cs typeface="+mn-ea"/>
                    <a:sym typeface="Huawei Sans" panose="020C0503030203020204" pitchFamily="34" charset="0"/>
                  </a:rPr>
                  <a:t>卡制作</a:t>
                </a:r>
                <a:endParaRPr lang="zh-CN" altLang="en-US" b="1" dirty="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826560" y="919292"/>
            <a:ext cx="2464475" cy="2232214"/>
            <a:chOff x="1060016" y="1008592"/>
            <a:chExt cx="2464475" cy="2232214"/>
          </a:xfrm>
        </p:grpSpPr>
        <p:sp>
          <p:nvSpPr>
            <p:cNvPr id="17" name="Freeform 46"/>
            <p:cNvSpPr>
              <a:spLocks/>
            </p:cNvSpPr>
            <p:nvPr/>
          </p:nvSpPr>
          <p:spPr bwMode="auto">
            <a:xfrm>
              <a:off x="1060016" y="1008592"/>
              <a:ext cx="2442921" cy="2232214"/>
            </a:xfrm>
            <a:custGeom>
              <a:avLst/>
              <a:gdLst>
                <a:gd name="T0" fmla="*/ 1149 w 1149"/>
                <a:gd name="T1" fmla="*/ 515 h 1030"/>
                <a:gd name="T2" fmla="*/ 1020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20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20" y="412"/>
                    <a:pt x="1020" y="412"/>
                    <a:pt x="1020" y="412"/>
                  </a:cubicBez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lnTo>
                    <a:pt x="1149" y="515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19050" cap="flat" cmpd="sng" algn="ctr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1081570" y="1008592"/>
              <a:ext cx="2442921" cy="2232214"/>
              <a:chOff x="1325559" y="1008592"/>
              <a:chExt cx="2442921" cy="2232214"/>
            </a:xfrm>
          </p:grpSpPr>
          <p:sp>
            <p:nvSpPr>
              <p:cNvPr id="19" name="Freeform 47"/>
              <p:cNvSpPr>
                <a:spLocks noEditPoints="1"/>
              </p:cNvSpPr>
              <p:nvPr/>
            </p:nvSpPr>
            <p:spPr bwMode="auto">
              <a:xfrm>
                <a:off x="1325559" y="1008592"/>
                <a:ext cx="2442921" cy="2232214"/>
              </a:xfrm>
              <a:custGeom>
                <a:avLst/>
                <a:gdLst>
                  <a:gd name="T0" fmla="*/ 1020 w 1149"/>
                  <a:gd name="T1" fmla="*/ 412 h 1030"/>
                  <a:gd name="T2" fmla="*/ 515 w 1149"/>
                  <a:gd name="T3" fmla="*/ 0 h 1030"/>
                  <a:gd name="T4" fmla="*/ 0 w 1149"/>
                  <a:gd name="T5" fmla="*/ 515 h 1030"/>
                  <a:gd name="T6" fmla="*/ 515 w 1149"/>
                  <a:gd name="T7" fmla="*/ 1030 h 1030"/>
                  <a:gd name="T8" fmla="*/ 1020 w 1149"/>
                  <a:gd name="T9" fmla="*/ 618 h 1030"/>
                  <a:gd name="T10" fmla="*/ 1149 w 1149"/>
                  <a:gd name="T11" fmla="*/ 515 h 1030"/>
                  <a:gd name="T12" fmla="*/ 1020 w 1149"/>
                  <a:gd name="T13" fmla="*/ 412 h 1030"/>
                  <a:gd name="T14" fmla="*/ 515 w 1149"/>
                  <a:gd name="T15" fmla="*/ 979 h 1030"/>
                  <a:gd name="T16" fmla="*/ 51 w 1149"/>
                  <a:gd name="T17" fmla="*/ 515 h 1030"/>
                  <a:gd name="T18" fmla="*/ 515 w 1149"/>
                  <a:gd name="T19" fmla="*/ 51 h 1030"/>
                  <a:gd name="T20" fmla="*/ 979 w 1149"/>
                  <a:gd name="T21" fmla="*/ 515 h 1030"/>
                  <a:gd name="T22" fmla="*/ 515 w 1149"/>
                  <a:gd name="T23" fmla="*/ 979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49" h="1030">
                    <a:moveTo>
                      <a:pt x="1020" y="412"/>
                    </a:moveTo>
                    <a:cubicBezTo>
                      <a:pt x="972" y="177"/>
                      <a:pt x="764" y="0"/>
                      <a:pt x="515" y="0"/>
                    </a:cubicBezTo>
                    <a:cubicBezTo>
                      <a:pt x="231" y="0"/>
                      <a:pt x="0" y="231"/>
                      <a:pt x="0" y="515"/>
                    </a:cubicBezTo>
                    <a:cubicBezTo>
                      <a:pt x="0" y="799"/>
                      <a:pt x="231" y="1030"/>
                      <a:pt x="515" y="1030"/>
                    </a:cubicBezTo>
                    <a:cubicBezTo>
                      <a:pt x="764" y="1030"/>
                      <a:pt x="972" y="853"/>
                      <a:pt x="1020" y="618"/>
                    </a:cubicBezTo>
                    <a:cubicBezTo>
                      <a:pt x="1149" y="515"/>
                      <a:pt x="1149" y="515"/>
                      <a:pt x="1149" y="515"/>
                    </a:cubicBezTo>
                    <a:lnTo>
                      <a:pt x="1020" y="412"/>
                    </a:lnTo>
                    <a:close/>
                    <a:moveTo>
                      <a:pt x="515" y="979"/>
                    </a:moveTo>
                    <a:cubicBezTo>
                      <a:pt x="259" y="979"/>
                      <a:pt x="51" y="771"/>
                      <a:pt x="51" y="515"/>
                    </a:cubicBezTo>
                    <a:cubicBezTo>
                      <a:pt x="51" y="259"/>
                      <a:pt x="259" y="51"/>
                      <a:pt x="515" y="51"/>
                    </a:cubicBezTo>
                    <a:cubicBezTo>
                      <a:pt x="771" y="51"/>
                      <a:pt x="979" y="259"/>
                      <a:pt x="979" y="515"/>
                    </a:cubicBezTo>
                    <a:cubicBezTo>
                      <a:pt x="979" y="771"/>
                      <a:pt x="771" y="979"/>
                      <a:pt x="515" y="979"/>
                    </a:cubicBezTo>
                    <a:close/>
                  </a:path>
                </a:pathLst>
              </a:custGeom>
              <a:solidFill>
                <a:srgbClr val="92D050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endParaRPr lang="zh-CN" altLang="en-US" sz="160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20" name="Freeform 51"/>
              <p:cNvSpPr>
                <a:spLocks/>
              </p:cNvSpPr>
              <p:nvPr/>
            </p:nvSpPr>
            <p:spPr bwMode="auto">
              <a:xfrm>
                <a:off x="1980329" y="1557383"/>
                <a:ext cx="1055766" cy="511380"/>
              </a:xfrm>
              <a:custGeom>
                <a:avLst/>
                <a:gdLst>
                  <a:gd name="T0" fmla="*/ 584 w 584"/>
                  <a:gd name="T1" fmla="*/ 0 h 278"/>
                  <a:gd name="T2" fmla="*/ 449 w 584"/>
                  <a:gd name="T3" fmla="*/ 31 h 278"/>
                  <a:gd name="T4" fmla="*/ 469 w 584"/>
                  <a:gd name="T5" fmla="*/ 62 h 278"/>
                  <a:gd name="T6" fmla="*/ 278 w 584"/>
                  <a:gd name="T7" fmla="*/ 200 h 278"/>
                  <a:gd name="T8" fmla="*/ 214 w 584"/>
                  <a:gd name="T9" fmla="*/ 116 h 278"/>
                  <a:gd name="T10" fmla="*/ 204 w 584"/>
                  <a:gd name="T11" fmla="*/ 101 h 278"/>
                  <a:gd name="T12" fmla="*/ 190 w 584"/>
                  <a:gd name="T13" fmla="*/ 112 h 278"/>
                  <a:gd name="T14" fmla="*/ 0 w 584"/>
                  <a:gd name="T15" fmla="*/ 250 h 278"/>
                  <a:gd name="T16" fmla="*/ 21 w 584"/>
                  <a:gd name="T17" fmla="*/ 278 h 278"/>
                  <a:gd name="T18" fmla="*/ 196 w 584"/>
                  <a:gd name="T19" fmla="*/ 151 h 278"/>
                  <a:gd name="T20" fmla="*/ 260 w 584"/>
                  <a:gd name="T21" fmla="*/ 237 h 278"/>
                  <a:gd name="T22" fmla="*/ 270 w 584"/>
                  <a:gd name="T23" fmla="*/ 252 h 278"/>
                  <a:gd name="T24" fmla="*/ 284 w 584"/>
                  <a:gd name="T25" fmla="*/ 241 h 278"/>
                  <a:gd name="T26" fmla="*/ 490 w 584"/>
                  <a:gd name="T27" fmla="*/ 91 h 278"/>
                  <a:gd name="T28" fmla="*/ 490 w 584"/>
                  <a:gd name="T29" fmla="*/ 91 h 278"/>
                  <a:gd name="T30" fmla="*/ 512 w 584"/>
                  <a:gd name="T31" fmla="*/ 120 h 278"/>
                  <a:gd name="T32" fmla="*/ 584 w 584"/>
                  <a:gd name="T33" fmla="*/ 0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84" h="278">
                    <a:moveTo>
                      <a:pt x="584" y="0"/>
                    </a:moveTo>
                    <a:lnTo>
                      <a:pt x="449" y="31"/>
                    </a:lnTo>
                    <a:lnTo>
                      <a:pt x="469" y="62"/>
                    </a:lnTo>
                    <a:lnTo>
                      <a:pt x="278" y="200"/>
                    </a:lnTo>
                    <a:lnTo>
                      <a:pt x="214" y="116"/>
                    </a:lnTo>
                    <a:lnTo>
                      <a:pt x="204" y="101"/>
                    </a:lnTo>
                    <a:lnTo>
                      <a:pt x="190" y="112"/>
                    </a:lnTo>
                    <a:lnTo>
                      <a:pt x="0" y="250"/>
                    </a:lnTo>
                    <a:lnTo>
                      <a:pt x="21" y="278"/>
                    </a:lnTo>
                    <a:lnTo>
                      <a:pt x="196" y="151"/>
                    </a:lnTo>
                    <a:lnTo>
                      <a:pt x="260" y="237"/>
                    </a:lnTo>
                    <a:lnTo>
                      <a:pt x="270" y="252"/>
                    </a:lnTo>
                    <a:lnTo>
                      <a:pt x="284" y="241"/>
                    </a:lnTo>
                    <a:lnTo>
                      <a:pt x="490" y="91"/>
                    </a:lnTo>
                    <a:lnTo>
                      <a:pt x="490" y="91"/>
                    </a:lnTo>
                    <a:lnTo>
                      <a:pt x="512" y="120"/>
                    </a:ln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92D050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endParaRPr lang="zh-CN" altLang="en-US" sz="160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1677147" y="2278264"/>
                <a:ext cx="159993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zh-CN" altLang="en-US" b="1" dirty="0" smtClean="0">
                    <a:solidFill>
                      <a:srgbClr val="000000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cs typeface="+mn-ea"/>
                    <a:sym typeface="Huawei Sans" panose="020C0503030203020204" pitchFamily="34" charset="0"/>
                  </a:rPr>
                  <a:t>环境准备</a:t>
                </a:r>
                <a:endParaRPr lang="zh-CN" altLang="en-US" b="1" dirty="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</p:grpSp>
      <p:sp>
        <p:nvSpPr>
          <p:cNvPr id="22" name="AutoShape 26"/>
          <p:cNvSpPr>
            <a:spLocks noChangeArrowheads="1"/>
          </p:cNvSpPr>
          <p:nvPr/>
        </p:nvSpPr>
        <p:spPr bwMode="gray">
          <a:xfrm>
            <a:off x="848113" y="3374173"/>
            <a:ext cx="2442922" cy="2906884"/>
          </a:xfrm>
          <a:prstGeom prst="roundRect">
            <a:avLst>
              <a:gd name="adj" fmla="val 4412"/>
            </a:avLst>
          </a:prstGeom>
          <a:gradFill rotWithShape="1">
            <a:gsLst>
              <a:gs pos="0">
                <a:srgbClr val="FFFFFF">
                  <a:alpha val="0"/>
                </a:srgbClr>
              </a:gs>
              <a:gs pos="100000">
                <a:srgbClr val="92D050"/>
              </a:gs>
            </a:gsLst>
            <a:lin ang="5400000" scaled="1"/>
          </a:gradFill>
          <a:ln>
            <a:noFill/>
          </a:ln>
          <a:effectLst/>
          <a:ex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01 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硬件</a:t>
            </a:r>
            <a:r>
              <a:rPr lang="zh-CN" altLang="en-US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准备：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 200 Developer </a:t>
            </a:r>
            <a:r>
              <a:rPr 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Kit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PC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机（</a:t>
            </a: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Ubuntu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系统）</a:t>
            </a:r>
            <a:endParaRPr lang="en-US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endParaRPr lang="en-US" altLang="zh-CN" sz="1100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02 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软件</a:t>
            </a:r>
            <a:r>
              <a:rPr lang="zh-CN" altLang="en-US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准备：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 Studio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工具包</a:t>
            </a:r>
            <a:endParaRPr lang="en-US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ADK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包</a:t>
            </a: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(ACL lib/ATC/OPP/Toolkit</a:t>
            </a:r>
            <a:r>
              <a:rPr lang="en-US" altLang="zh-CN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)</a:t>
            </a:r>
            <a:endParaRPr lang="zh-CN" altLang="en-US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Ubuntu </a:t>
            </a:r>
            <a:r>
              <a:rPr 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arm64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包</a:t>
            </a:r>
            <a:endParaRPr lang="en-US" altLang="zh-CN" sz="1050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开发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者板驱动包与运行包</a:t>
            </a:r>
            <a:endParaRPr lang="zh-CN" altLang="en-US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endParaRPr lang="zh-CN" altLang="en-US" sz="11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03 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部署</a:t>
            </a:r>
            <a:r>
              <a:rPr lang="zh-CN" altLang="en-US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环境准备：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主机侧</a:t>
            </a: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(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部署</a:t>
            </a:r>
            <a:r>
              <a:rPr 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 </a:t>
            </a:r>
            <a:r>
              <a:rPr 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Studio)</a:t>
            </a:r>
          </a:p>
          <a:p>
            <a:r>
              <a:rPr 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   </a:t>
            </a:r>
            <a:r>
              <a:rPr 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   </a:t>
            </a: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Ubuntu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操作系统</a:t>
            </a:r>
            <a:endParaRPr lang="zh-CN" altLang="en-US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    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  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开启</a:t>
            </a:r>
            <a:r>
              <a:rPr 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apt-get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源</a:t>
            </a:r>
          </a:p>
          <a:p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     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 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内存： ≥</a:t>
            </a: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4</a:t>
            </a:r>
            <a:r>
              <a:rPr 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G</a:t>
            </a:r>
            <a:endParaRPr lang="en-US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23" name="AutoShape 26"/>
          <p:cNvSpPr>
            <a:spLocks noChangeArrowheads="1"/>
          </p:cNvSpPr>
          <p:nvPr/>
        </p:nvSpPr>
        <p:spPr bwMode="gray">
          <a:xfrm>
            <a:off x="3506361" y="3374171"/>
            <a:ext cx="2438139" cy="2906886"/>
          </a:xfrm>
          <a:prstGeom prst="roundRect">
            <a:avLst>
              <a:gd name="adj" fmla="val 4412"/>
            </a:avLst>
          </a:prstGeom>
          <a:gradFill rotWithShape="1">
            <a:gsLst>
              <a:gs pos="0">
                <a:srgbClr val="FFFFFF">
                  <a:alpha val="0"/>
                </a:srgbClr>
              </a:gs>
              <a:gs pos="100000">
                <a:srgbClr val="B4C7E7"/>
              </a:gs>
            </a:gsLst>
            <a:lin ang="5400000" scaled="1"/>
          </a:gra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</a:t>
            </a:r>
            <a:r>
              <a:rPr 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1 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读卡</a:t>
            </a:r>
            <a:r>
              <a:rPr lang="zh-CN" altLang="en-US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器与</a:t>
            </a:r>
            <a:r>
              <a:rPr lang="en-US" altLang="zh-CN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UI Host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连接</a:t>
            </a:r>
            <a:endParaRPr lang="en-US" altLang="zh-CN" sz="1100" b="1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将容量不低于</a:t>
            </a:r>
            <a:r>
              <a:rPr lang="en-US" altLang="zh-CN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16G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的</a:t>
            </a:r>
            <a:r>
              <a:rPr lang="en-US" altLang="zh-CN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SD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卡插入读卡器，将</a:t>
            </a:r>
            <a:r>
              <a:rPr lang="zh-CN" altLang="en-US" sz="105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读卡</a:t>
            </a: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器插入</a:t>
            </a:r>
            <a:r>
              <a:rPr lang="en-US" altLang="zh-CN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 </a:t>
            </a:r>
            <a:r>
              <a:rPr lang="en-US" altLang="zh-CN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Studio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所在机器</a:t>
            </a:r>
            <a:r>
              <a:rPr lang="zh-CN" altLang="en-US" sz="105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的</a:t>
            </a:r>
            <a:r>
              <a:rPr lang="en-US" altLang="zh-CN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USB</a:t>
            </a: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口。</a:t>
            </a:r>
            <a:endParaRPr lang="en-US" altLang="zh-CN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endParaRPr lang="en-US" sz="1100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02 SD</a:t>
            </a:r>
            <a:r>
              <a:rPr lang="zh-CN" altLang="en-US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卡制作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>
                <a:solidFill>
                  <a:srgbClr val="0000FF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https://</a:t>
            </a:r>
            <a:r>
              <a:rPr lang="en-US" sz="1050" smtClean="0">
                <a:solidFill>
                  <a:srgbClr val="0000FF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gitee.com/HuaweiAscend/tools/tree/1.7x.x.x</a:t>
            </a: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下载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制卡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脚本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，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一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键式进行系统</a:t>
            </a:r>
            <a:r>
              <a:rPr lang="zh-CN" altLang="en-US" sz="105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卡</a:t>
            </a: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制作。</a:t>
            </a:r>
            <a:endParaRPr lang="en-US" altLang="zh-CN" sz="1050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r>
              <a:rPr lang="en-US" altLang="zh-CN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    </a:t>
            </a: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make_sd_card.py</a:t>
            </a:r>
          </a:p>
          <a:p>
            <a:r>
              <a:rPr lang="en-US" altLang="zh-CN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    make_ubuntu_sd.sh</a:t>
            </a:r>
            <a:endParaRPr lang="zh-CN" altLang="en-US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endParaRPr lang="en-US" sz="1100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03 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启动</a:t>
            </a:r>
            <a:r>
              <a:rPr lang="en-US" altLang="zh-CN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 200 DK</a:t>
            </a:r>
            <a:r>
              <a:rPr lang="zh-CN" altLang="en-US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开发者板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SD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卡插入开发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板</a:t>
            </a: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TF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卡槽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，上电后</a:t>
            </a:r>
            <a:r>
              <a:rPr lang="en-US" altLang="zh-CN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 200 DK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开发板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自动启动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。</a:t>
            </a:r>
          </a:p>
        </p:txBody>
      </p:sp>
      <p:sp>
        <p:nvSpPr>
          <p:cNvPr id="24" name="AutoShape 26"/>
          <p:cNvSpPr>
            <a:spLocks noChangeArrowheads="1"/>
          </p:cNvSpPr>
          <p:nvPr/>
        </p:nvSpPr>
        <p:spPr bwMode="gray">
          <a:xfrm>
            <a:off x="8841700" y="3374171"/>
            <a:ext cx="2442921" cy="2906886"/>
          </a:xfrm>
          <a:prstGeom prst="roundRect">
            <a:avLst>
              <a:gd name="adj" fmla="val 4412"/>
            </a:avLst>
          </a:prstGeom>
          <a:gradFill rotWithShape="1">
            <a:gsLst>
              <a:gs pos="0">
                <a:srgbClr val="FFFFFF">
                  <a:alpha val="0"/>
                </a:srgbClr>
              </a:gs>
              <a:gs pos="100000">
                <a:srgbClr val="6BBFB0"/>
              </a:gs>
            </a:gsLst>
            <a:lin ang="5400000" scaled="1"/>
          </a:gra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01 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连接</a:t>
            </a:r>
            <a:r>
              <a:rPr lang="en-US" altLang="zh-CN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 200 DK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与</a:t>
            </a:r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PC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机</a:t>
            </a:r>
            <a:endParaRPr lang="en-US" altLang="zh-CN" sz="1100" b="1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通过路由器连接</a:t>
            </a:r>
            <a:endParaRPr lang="en-US" altLang="zh-CN" sz="105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通过</a:t>
            </a:r>
            <a:r>
              <a:rPr lang="en-US" altLang="zh-CN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USB</a:t>
            </a: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直连</a:t>
            </a:r>
            <a:endParaRPr lang="en-US" altLang="zh-CN" sz="1050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通过网线直连</a:t>
            </a:r>
            <a:endParaRPr lang="en-US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修改网络文件，重启网络服务</a:t>
            </a:r>
          </a:p>
          <a:p>
            <a:endParaRPr lang="en-US" sz="11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02 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配置</a:t>
            </a:r>
            <a:r>
              <a:rPr 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 </a:t>
            </a:r>
            <a:r>
              <a:rPr lang="en-US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200 DK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信息</a:t>
            </a:r>
            <a:endParaRPr lang="en-US" altLang="zh-CN" sz="1100" b="1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在</a:t>
            </a:r>
            <a:r>
              <a:rPr 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 </a:t>
            </a:r>
            <a:r>
              <a:rPr 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Studio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的设备管理界面中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添加</a:t>
            </a:r>
            <a:r>
              <a:rPr 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Atlas 200 DK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设备。</a:t>
            </a:r>
            <a:endParaRPr lang="en-US" altLang="zh-CN" sz="1050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可查看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Atlas 200 DK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状态。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  <a:p>
            <a:endParaRPr lang="en-US" sz="1100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03 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配置编译环境</a:t>
            </a:r>
            <a:endParaRPr lang="en-US" altLang="zh-CN" sz="1100" b="1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050" smtClean="0">
                <a:solidFill>
                  <a:schemeClr val="tx1">
                    <a:lumMod val="85000"/>
                    <a:lumOff val="1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在</a:t>
            </a:r>
            <a:r>
              <a:rPr lang="en-US" altLang="zh-CN" sz="1050" smtClean="0">
                <a:solidFill>
                  <a:schemeClr val="tx1">
                    <a:lumMod val="85000"/>
                    <a:lumOff val="1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MindStudio</a:t>
            </a:r>
            <a:r>
              <a:rPr lang="zh-CN" altLang="en-US" sz="1050" smtClean="0">
                <a:solidFill>
                  <a:schemeClr val="tx1">
                    <a:lumMod val="85000"/>
                    <a:lumOff val="1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用户下安装编译工具</a:t>
            </a:r>
            <a:r>
              <a:rPr lang="en-US" altLang="zh-CN" sz="1050">
                <a:solidFill>
                  <a:schemeClr val="tx1">
                    <a:lumMod val="85000"/>
                    <a:lumOff val="1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aarch64-linux-gnu-g++</a:t>
            </a:r>
            <a:r>
              <a:rPr lang="zh-CN" altLang="en-US" sz="1050" smtClean="0">
                <a:solidFill>
                  <a:schemeClr val="tx1">
                    <a:lumMod val="85000"/>
                    <a:lumOff val="1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。</a:t>
            </a:r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171052" y="919292"/>
            <a:ext cx="2440854" cy="2232214"/>
            <a:chOff x="3416075" y="1008592"/>
            <a:chExt cx="2440854" cy="2232214"/>
          </a:xfrm>
        </p:grpSpPr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3416075" y="1008592"/>
              <a:ext cx="2440854" cy="2232214"/>
            </a:xfrm>
            <a:custGeom>
              <a:avLst/>
              <a:gdLst>
                <a:gd name="T0" fmla="*/ 1148 w 1148"/>
                <a:gd name="T1" fmla="*/ 515 h 1030"/>
                <a:gd name="T2" fmla="*/ 1019 w 1148"/>
                <a:gd name="T3" fmla="*/ 412 h 1030"/>
                <a:gd name="T4" fmla="*/ 515 w 1148"/>
                <a:gd name="T5" fmla="*/ 0 h 1030"/>
                <a:gd name="T6" fmla="*/ 0 w 1148"/>
                <a:gd name="T7" fmla="*/ 515 h 1030"/>
                <a:gd name="T8" fmla="*/ 515 w 1148"/>
                <a:gd name="T9" fmla="*/ 1030 h 1030"/>
                <a:gd name="T10" fmla="*/ 1019 w 1148"/>
                <a:gd name="T11" fmla="*/ 618 h 1030"/>
                <a:gd name="T12" fmla="*/ 1148 w 1148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8" h="1030">
                  <a:moveTo>
                    <a:pt x="1148" y="515"/>
                  </a:moveTo>
                  <a:cubicBezTo>
                    <a:pt x="1019" y="412"/>
                    <a:pt x="1019" y="412"/>
                    <a:pt x="1019" y="412"/>
                  </a:cubicBezTo>
                  <a:cubicBezTo>
                    <a:pt x="971" y="177"/>
                    <a:pt x="763" y="0"/>
                    <a:pt x="515" y="0"/>
                  </a:cubicBezTo>
                  <a:cubicBezTo>
                    <a:pt x="230" y="0"/>
                    <a:pt x="0" y="231"/>
                    <a:pt x="0" y="515"/>
                  </a:cubicBezTo>
                  <a:cubicBezTo>
                    <a:pt x="0" y="799"/>
                    <a:pt x="230" y="1030"/>
                    <a:pt x="515" y="1030"/>
                  </a:cubicBezTo>
                  <a:cubicBezTo>
                    <a:pt x="763" y="1030"/>
                    <a:pt x="971" y="853"/>
                    <a:pt x="1019" y="618"/>
                  </a:cubicBezTo>
                  <a:lnTo>
                    <a:pt x="1148" y="515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19050" cap="flat" cmpd="sng" algn="ctr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3416075" y="1008592"/>
              <a:ext cx="2440854" cy="2232214"/>
              <a:chOff x="3416075" y="1008592"/>
              <a:chExt cx="2440854" cy="2232214"/>
            </a:xfrm>
          </p:grpSpPr>
          <p:sp>
            <p:nvSpPr>
              <p:cNvPr id="28" name="Freeform 45"/>
              <p:cNvSpPr>
                <a:spLocks noEditPoints="1"/>
              </p:cNvSpPr>
              <p:nvPr/>
            </p:nvSpPr>
            <p:spPr bwMode="auto">
              <a:xfrm>
                <a:off x="3416075" y="1008592"/>
                <a:ext cx="2440854" cy="2232214"/>
              </a:xfrm>
              <a:custGeom>
                <a:avLst/>
                <a:gdLst>
                  <a:gd name="T0" fmla="*/ 1019 w 1148"/>
                  <a:gd name="T1" fmla="*/ 412 h 1030"/>
                  <a:gd name="T2" fmla="*/ 515 w 1148"/>
                  <a:gd name="T3" fmla="*/ 0 h 1030"/>
                  <a:gd name="T4" fmla="*/ 0 w 1148"/>
                  <a:gd name="T5" fmla="*/ 515 h 1030"/>
                  <a:gd name="T6" fmla="*/ 515 w 1148"/>
                  <a:gd name="T7" fmla="*/ 1030 h 1030"/>
                  <a:gd name="T8" fmla="*/ 1019 w 1148"/>
                  <a:gd name="T9" fmla="*/ 618 h 1030"/>
                  <a:gd name="T10" fmla="*/ 1148 w 1148"/>
                  <a:gd name="T11" fmla="*/ 515 h 1030"/>
                  <a:gd name="T12" fmla="*/ 1019 w 1148"/>
                  <a:gd name="T13" fmla="*/ 412 h 1030"/>
                  <a:gd name="T14" fmla="*/ 515 w 1148"/>
                  <a:gd name="T15" fmla="*/ 979 h 1030"/>
                  <a:gd name="T16" fmla="*/ 51 w 1148"/>
                  <a:gd name="T17" fmla="*/ 515 h 1030"/>
                  <a:gd name="T18" fmla="*/ 515 w 1148"/>
                  <a:gd name="T19" fmla="*/ 51 h 1030"/>
                  <a:gd name="T20" fmla="*/ 979 w 1148"/>
                  <a:gd name="T21" fmla="*/ 515 h 1030"/>
                  <a:gd name="T22" fmla="*/ 515 w 1148"/>
                  <a:gd name="T23" fmla="*/ 979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48" h="1030">
                    <a:moveTo>
                      <a:pt x="1019" y="412"/>
                    </a:moveTo>
                    <a:cubicBezTo>
                      <a:pt x="971" y="177"/>
                      <a:pt x="763" y="0"/>
                      <a:pt x="515" y="0"/>
                    </a:cubicBezTo>
                    <a:cubicBezTo>
                      <a:pt x="230" y="0"/>
                      <a:pt x="0" y="231"/>
                      <a:pt x="0" y="515"/>
                    </a:cubicBezTo>
                    <a:cubicBezTo>
                      <a:pt x="0" y="799"/>
                      <a:pt x="230" y="1030"/>
                      <a:pt x="515" y="1030"/>
                    </a:cubicBezTo>
                    <a:cubicBezTo>
                      <a:pt x="763" y="1030"/>
                      <a:pt x="971" y="853"/>
                      <a:pt x="1019" y="618"/>
                    </a:cubicBezTo>
                    <a:cubicBezTo>
                      <a:pt x="1148" y="515"/>
                      <a:pt x="1148" y="515"/>
                      <a:pt x="1148" y="515"/>
                    </a:cubicBezTo>
                    <a:lnTo>
                      <a:pt x="1019" y="412"/>
                    </a:lnTo>
                    <a:close/>
                    <a:moveTo>
                      <a:pt x="515" y="979"/>
                    </a:moveTo>
                    <a:cubicBezTo>
                      <a:pt x="258" y="979"/>
                      <a:pt x="51" y="771"/>
                      <a:pt x="51" y="515"/>
                    </a:cubicBezTo>
                    <a:cubicBezTo>
                      <a:pt x="51" y="259"/>
                      <a:pt x="258" y="51"/>
                      <a:pt x="515" y="51"/>
                    </a:cubicBezTo>
                    <a:cubicBezTo>
                      <a:pt x="771" y="51"/>
                      <a:pt x="979" y="259"/>
                      <a:pt x="979" y="515"/>
                    </a:cubicBezTo>
                    <a:cubicBezTo>
                      <a:pt x="979" y="771"/>
                      <a:pt x="771" y="979"/>
                      <a:pt x="515" y="979"/>
                    </a:cubicBezTo>
                    <a:close/>
                  </a:path>
                </a:pathLst>
              </a:custGeom>
              <a:solidFill>
                <a:srgbClr val="F26E22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endParaRPr lang="zh-CN" altLang="en-US" sz="160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29" name="Freeform 48"/>
              <p:cNvSpPr>
                <a:spLocks noEditPoints="1"/>
              </p:cNvSpPr>
              <p:nvPr/>
            </p:nvSpPr>
            <p:spPr bwMode="auto">
              <a:xfrm>
                <a:off x="4231711" y="1458948"/>
                <a:ext cx="565847" cy="575763"/>
              </a:xfrm>
              <a:custGeom>
                <a:avLst/>
                <a:gdLst>
                  <a:gd name="T0" fmla="*/ 152 w 152"/>
                  <a:gd name="T1" fmla="*/ 88 h 152"/>
                  <a:gd name="T2" fmla="*/ 152 w 152"/>
                  <a:gd name="T3" fmla="*/ 64 h 152"/>
                  <a:gd name="T4" fmla="*/ 138 w 152"/>
                  <a:gd name="T5" fmla="*/ 64 h 152"/>
                  <a:gd name="T6" fmla="*/ 128 w 152"/>
                  <a:gd name="T7" fmla="*/ 40 h 152"/>
                  <a:gd name="T8" fmla="*/ 138 w 152"/>
                  <a:gd name="T9" fmla="*/ 31 h 152"/>
                  <a:gd name="T10" fmla="*/ 121 w 152"/>
                  <a:gd name="T11" fmla="*/ 14 h 152"/>
                  <a:gd name="T12" fmla="*/ 111 w 152"/>
                  <a:gd name="T13" fmla="*/ 24 h 152"/>
                  <a:gd name="T14" fmla="*/ 88 w 152"/>
                  <a:gd name="T15" fmla="*/ 14 h 152"/>
                  <a:gd name="T16" fmla="*/ 88 w 152"/>
                  <a:gd name="T17" fmla="*/ 0 h 152"/>
                  <a:gd name="T18" fmla="*/ 64 w 152"/>
                  <a:gd name="T19" fmla="*/ 0 h 152"/>
                  <a:gd name="T20" fmla="*/ 64 w 152"/>
                  <a:gd name="T21" fmla="*/ 14 h 152"/>
                  <a:gd name="T22" fmla="*/ 41 w 152"/>
                  <a:gd name="T23" fmla="*/ 24 h 152"/>
                  <a:gd name="T24" fmla="*/ 31 w 152"/>
                  <a:gd name="T25" fmla="*/ 14 h 152"/>
                  <a:gd name="T26" fmla="*/ 14 w 152"/>
                  <a:gd name="T27" fmla="*/ 31 h 152"/>
                  <a:gd name="T28" fmla="*/ 24 w 152"/>
                  <a:gd name="T29" fmla="*/ 40 h 152"/>
                  <a:gd name="T30" fmla="*/ 14 w 152"/>
                  <a:gd name="T31" fmla="*/ 64 h 152"/>
                  <a:gd name="T32" fmla="*/ 0 w 152"/>
                  <a:gd name="T33" fmla="*/ 64 h 152"/>
                  <a:gd name="T34" fmla="*/ 0 w 152"/>
                  <a:gd name="T35" fmla="*/ 88 h 152"/>
                  <a:gd name="T36" fmla="*/ 14 w 152"/>
                  <a:gd name="T37" fmla="*/ 88 h 152"/>
                  <a:gd name="T38" fmla="*/ 24 w 152"/>
                  <a:gd name="T39" fmla="*/ 111 h 152"/>
                  <a:gd name="T40" fmla="*/ 14 w 152"/>
                  <a:gd name="T41" fmla="*/ 121 h 152"/>
                  <a:gd name="T42" fmla="*/ 31 w 152"/>
                  <a:gd name="T43" fmla="*/ 138 h 152"/>
                  <a:gd name="T44" fmla="*/ 41 w 152"/>
                  <a:gd name="T45" fmla="*/ 128 h 152"/>
                  <a:gd name="T46" fmla="*/ 64 w 152"/>
                  <a:gd name="T47" fmla="*/ 138 h 152"/>
                  <a:gd name="T48" fmla="*/ 64 w 152"/>
                  <a:gd name="T49" fmla="*/ 152 h 152"/>
                  <a:gd name="T50" fmla="*/ 88 w 152"/>
                  <a:gd name="T51" fmla="*/ 152 h 152"/>
                  <a:gd name="T52" fmla="*/ 88 w 152"/>
                  <a:gd name="T53" fmla="*/ 138 h 152"/>
                  <a:gd name="T54" fmla="*/ 111 w 152"/>
                  <a:gd name="T55" fmla="*/ 128 h 152"/>
                  <a:gd name="T56" fmla="*/ 121 w 152"/>
                  <a:gd name="T57" fmla="*/ 138 h 152"/>
                  <a:gd name="T58" fmla="*/ 138 w 152"/>
                  <a:gd name="T59" fmla="*/ 121 h 152"/>
                  <a:gd name="T60" fmla="*/ 128 w 152"/>
                  <a:gd name="T61" fmla="*/ 111 h 152"/>
                  <a:gd name="T62" fmla="*/ 138 w 152"/>
                  <a:gd name="T63" fmla="*/ 88 h 152"/>
                  <a:gd name="T64" fmla="*/ 152 w 152"/>
                  <a:gd name="T65" fmla="*/ 88 h 152"/>
                  <a:gd name="T66" fmla="*/ 76 w 152"/>
                  <a:gd name="T67" fmla="*/ 115 h 152"/>
                  <a:gd name="T68" fmla="*/ 37 w 152"/>
                  <a:gd name="T69" fmla="*/ 76 h 152"/>
                  <a:gd name="T70" fmla="*/ 76 w 152"/>
                  <a:gd name="T71" fmla="*/ 37 h 152"/>
                  <a:gd name="T72" fmla="*/ 115 w 152"/>
                  <a:gd name="T73" fmla="*/ 76 h 152"/>
                  <a:gd name="T74" fmla="*/ 76 w 152"/>
                  <a:gd name="T75" fmla="*/ 115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2" h="152">
                    <a:moveTo>
                      <a:pt x="152" y="88"/>
                    </a:moveTo>
                    <a:cubicBezTo>
                      <a:pt x="152" y="64"/>
                      <a:pt x="152" y="64"/>
                      <a:pt x="152" y="64"/>
                    </a:cubicBezTo>
                    <a:cubicBezTo>
                      <a:pt x="138" y="64"/>
                      <a:pt x="138" y="64"/>
                      <a:pt x="138" y="64"/>
                    </a:cubicBezTo>
                    <a:cubicBezTo>
                      <a:pt x="136" y="55"/>
                      <a:pt x="133" y="47"/>
                      <a:pt x="128" y="40"/>
                    </a:cubicBezTo>
                    <a:cubicBezTo>
                      <a:pt x="138" y="31"/>
                      <a:pt x="138" y="31"/>
                      <a:pt x="138" y="31"/>
                    </a:cubicBezTo>
                    <a:cubicBezTo>
                      <a:pt x="121" y="14"/>
                      <a:pt x="121" y="14"/>
                      <a:pt x="121" y="14"/>
                    </a:cubicBezTo>
                    <a:cubicBezTo>
                      <a:pt x="111" y="24"/>
                      <a:pt x="111" y="24"/>
                      <a:pt x="111" y="24"/>
                    </a:cubicBezTo>
                    <a:cubicBezTo>
                      <a:pt x="104" y="19"/>
                      <a:pt x="96" y="16"/>
                      <a:pt x="88" y="14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4"/>
                      <a:pt x="64" y="14"/>
                      <a:pt x="64" y="14"/>
                    </a:cubicBezTo>
                    <a:cubicBezTo>
                      <a:pt x="56" y="16"/>
                      <a:pt x="48" y="19"/>
                      <a:pt x="41" y="2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19" y="47"/>
                      <a:pt x="16" y="55"/>
                      <a:pt x="14" y="64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14" y="88"/>
                      <a:pt x="14" y="88"/>
                      <a:pt x="14" y="88"/>
                    </a:cubicBezTo>
                    <a:cubicBezTo>
                      <a:pt x="16" y="96"/>
                      <a:pt x="19" y="104"/>
                      <a:pt x="24" y="111"/>
                    </a:cubicBezTo>
                    <a:cubicBezTo>
                      <a:pt x="14" y="121"/>
                      <a:pt x="14" y="121"/>
                      <a:pt x="14" y="121"/>
                    </a:cubicBezTo>
                    <a:cubicBezTo>
                      <a:pt x="31" y="138"/>
                      <a:pt x="31" y="138"/>
                      <a:pt x="31" y="13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8" y="133"/>
                      <a:pt x="56" y="136"/>
                      <a:pt x="64" y="138"/>
                    </a:cubicBezTo>
                    <a:cubicBezTo>
                      <a:pt x="64" y="152"/>
                      <a:pt x="64" y="152"/>
                      <a:pt x="64" y="152"/>
                    </a:cubicBezTo>
                    <a:cubicBezTo>
                      <a:pt x="88" y="152"/>
                      <a:pt x="88" y="152"/>
                      <a:pt x="88" y="152"/>
                    </a:cubicBezTo>
                    <a:cubicBezTo>
                      <a:pt x="88" y="138"/>
                      <a:pt x="88" y="138"/>
                      <a:pt x="88" y="138"/>
                    </a:cubicBezTo>
                    <a:cubicBezTo>
                      <a:pt x="96" y="136"/>
                      <a:pt x="104" y="133"/>
                      <a:pt x="111" y="128"/>
                    </a:cubicBezTo>
                    <a:cubicBezTo>
                      <a:pt x="121" y="138"/>
                      <a:pt x="121" y="138"/>
                      <a:pt x="121" y="138"/>
                    </a:cubicBezTo>
                    <a:cubicBezTo>
                      <a:pt x="138" y="121"/>
                      <a:pt x="138" y="121"/>
                      <a:pt x="138" y="121"/>
                    </a:cubicBezTo>
                    <a:cubicBezTo>
                      <a:pt x="128" y="111"/>
                      <a:pt x="128" y="111"/>
                      <a:pt x="128" y="111"/>
                    </a:cubicBezTo>
                    <a:cubicBezTo>
                      <a:pt x="133" y="104"/>
                      <a:pt x="136" y="96"/>
                      <a:pt x="138" y="88"/>
                    </a:cubicBezTo>
                    <a:lnTo>
                      <a:pt x="152" y="88"/>
                    </a:lnTo>
                    <a:close/>
                    <a:moveTo>
                      <a:pt x="76" y="115"/>
                    </a:moveTo>
                    <a:cubicBezTo>
                      <a:pt x="54" y="115"/>
                      <a:pt x="37" y="98"/>
                      <a:pt x="37" y="76"/>
                    </a:cubicBezTo>
                    <a:cubicBezTo>
                      <a:pt x="37" y="54"/>
                      <a:pt x="54" y="37"/>
                      <a:pt x="76" y="37"/>
                    </a:cubicBezTo>
                    <a:cubicBezTo>
                      <a:pt x="98" y="37"/>
                      <a:pt x="115" y="54"/>
                      <a:pt x="115" y="76"/>
                    </a:cubicBezTo>
                    <a:cubicBezTo>
                      <a:pt x="115" y="98"/>
                      <a:pt x="98" y="115"/>
                      <a:pt x="76" y="115"/>
                    </a:cubicBezTo>
                    <a:close/>
                  </a:path>
                </a:pathLst>
              </a:custGeom>
              <a:solidFill>
                <a:srgbClr val="F26E2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endParaRPr lang="zh-CN" altLang="en-US" sz="160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3657062" y="2184010"/>
                <a:ext cx="185349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4400" fontAlgn="base">
                  <a:spcBef>
                    <a:spcPct val="50000"/>
                  </a:spcBef>
                  <a:spcAft>
                    <a:spcPct val="0"/>
                  </a:spcAft>
                </a:pPr>
                <a:r>
                  <a:rPr lang="en-US" altLang="zh-CN" b="1" dirty="0" smtClean="0">
                    <a:solidFill>
                      <a:srgbClr val="000000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cs typeface="+mn-ea"/>
                    <a:sym typeface="Huawei Sans" panose="020C0503030203020204" pitchFamily="34" charset="0"/>
                  </a:rPr>
                  <a:t>Mind Studio </a:t>
                </a:r>
                <a:r>
                  <a:rPr lang="zh-CN" altLang="en-US" b="1" dirty="0" smtClean="0">
                    <a:solidFill>
                      <a:srgbClr val="000000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cs typeface="+mn-ea"/>
                    <a:sym typeface="Huawei Sans" panose="020C0503030203020204" pitchFamily="34" charset="0"/>
                  </a:rPr>
                  <a:t>部署</a:t>
                </a:r>
                <a:endParaRPr lang="zh-CN" altLang="en-US" b="1" dirty="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</p:grpSp>
      <p:sp>
        <p:nvSpPr>
          <p:cNvPr id="31" name="AutoShape 26"/>
          <p:cNvSpPr>
            <a:spLocks noChangeArrowheads="1"/>
          </p:cNvSpPr>
          <p:nvPr/>
        </p:nvSpPr>
        <p:spPr bwMode="gray">
          <a:xfrm>
            <a:off x="6171051" y="3374173"/>
            <a:ext cx="2440855" cy="2906884"/>
          </a:xfrm>
          <a:prstGeom prst="roundRect">
            <a:avLst>
              <a:gd name="adj" fmla="val 4412"/>
            </a:avLst>
          </a:prstGeom>
          <a:gradFill rotWithShape="1">
            <a:gsLst>
              <a:gs pos="0">
                <a:srgbClr val="FFFFFF">
                  <a:alpha val="0"/>
                </a:srgbClr>
              </a:gs>
              <a:gs pos="100000">
                <a:srgbClr val="F26E22"/>
              </a:gs>
            </a:gsLst>
            <a:lin ang="5400000" scaled="1"/>
          </a:gra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01 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上</a:t>
            </a:r>
            <a:r>
              <a:rPr lang="zh-CN" altLang="en-US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传安装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包</a:t>
            </a:r>
            <a:endParaRPr lang="en-US" altLang="zh-CN" sz="1100" b="1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将软件包上传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至</a:t>
            </a: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PC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机（</a:t>
            </a: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Ubuntu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系统）</a:t>
            </a: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 Studio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用户下任意目录</a:t>
            </a:r>
            <a:endParaRPr lang="en-US" altLang="zh-CN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endParaRPr lang="en-US" sz="1100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02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解压</a:t>
            </a:r>
            <a:r>
              <a:rPr lang="en-US" altLang="zh-CN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 Studio</a:t>
            </a:r>
            <a:r>
              <a:rPr lang="zh-CN" altLang="en-US" sz="11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安装包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tar </a:t>
            </a:r>
            <a:r>
              <a:rPr 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–</a:t>
            </a:r>
            <a:r>
              <a:rPr lang="en-US" sz="1050" dirty="0" err="1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zxvf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解压</a:t>
            </a:r>
            <a:r>
              <a:rPr lang="en-US" altLang="zh-CN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 Studio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安装</a:t>
            </a: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包（</a:t>
            </a:r>
            <a:r>
              <a:rPr lang="en-US" altLang="zh-CN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mindstudio.tar.gz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）。</a:t>
            </a:r>
            <a:endParaRPr lang="zh-CN" altLang="en-US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endParaRPr lang="en-US" sz="1100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r>
              <a:rPr lang="en-US" altLang="zh-CN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03 </a:t>
            </a:r>
            <a:r>
              <a:rPr lang="zh-CN" alt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安装</a:t>
            </a:r>
            <a:r>
              <a:rPr lang="en-US" sz="1100" b="1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 Studio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进入</a:t>
            </a:r>
            <a:r>
              <a:rPr lang="zh-CN" altLang="en-US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安装包解压后的</a:t>
            </a:r>
            <a:r>
              <a:rPr lang="en-US" altLang="zh-CN" sz="1050" dirty="0" err="1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MindStudio-ubuntu</a:t>
            </a:r>
            <a:r>
              <a:rPr lang="en-US" altLang="zh-CN" sz="105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/bin</a:t>
            </a:r>
            <a:r>
              <a:rPr lang="zh-CN" altLang="en-US" sz="1050" dirty="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目录，执行如下命令：</a:t>
            </a:r>
            <a:endParaRPr lang="en-US" altLang="zh-CN" sz="1050" dirty="0" smtClean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r>
              <a:rPr lang="en-US" altLang="zh-CN" sz="1050" dirty="0">
                <a:solidFill>
                  <a:srgbClr val="0000FF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   ./MindStudio.sh</a:t>
            </a:r>
            <a:endParaRPr lang="zh-CN" altLang="en-US" sz="1050" dirty="0">
              <a:solidFill>
                <a:srgbClr val="0000FF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在安装</a:t>
            </a:r>
            <a:r>
              <a:rPr lang="en-US" altLang="zh-CN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MindStudio</a:t>
            </a: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过程中同时安装</a:t>
            </a:r>
            <a:r>
              <a:rPr lang="en-US" altLang="zh-CN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ADK</a:t>
            </a:r>
            <a:r>
              <a:rPr lang="zh-CN" altLang="en-US" sz="1050" smtClean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。</a:t>
            </a:r>
            <a:endParaRPr lang="en-US" sz="105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254327"/>
      </p:ext>
    </p:extLst>
  </p:cSld>
  <p:clrMapOvr>
    <a:masterClrMapping/>
  </p:clrMapOvr>
</p:sld>
</file>

<file path=ppt/theme/theme1.xml><?xml version="1.0" encoding="utf-8"?>
<a:theme xmlns:a="http://schemas.openxmlformats.org/drawingml/2006/main" name="1_标题页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功能页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内容页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感谢页模板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5D7106B4-FD24-471A-B326-8B58E27A973B}" vid="{1AA013AF-7C2E-4A39-9796-86760F640C19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226774B8D87F4D92D9D1F6859ED44E" ma:contentTypeVersion="0" ma:contentTypeDescription="Create a new document." ma:contentTypeScope="" ma:versionID="2405c1ce63a3409bcef189279c704bc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A4E927-2E19-40DA-AC21-D3EBC432130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0C0B7D1-9D1B-4D75-900E-434169096B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3BB0E4A-51FC-4B4D-8B7E-209EA6035D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1165</TotalTime>
  <Words>848</Words>
  <Application>Microsoft Office PowerPoint</Application>
  <PresentationFormat>宽屏</PresentationFormat>
  <Paragraphs>132</Paragraphs>
  <Slides>10</Slides>
  <Notes>7</Notes>
  <HiddenSlides>1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微软雅黑</vt:lpstr>
      <vt:lpstr>Arial</vt:lpstr>
      <vt:lpstr>微软雅黑</vt:lpstr>
      <vt:lpstr>方正兰亭黑简体</vt:lpstr>
      <vt:lpstr>Huawei Sans</vt:lpstr>
      <vt:lpstr>Wingdings</vt:lpstr>
      <vt:lpstr>1_标题页模板</vt:lpstr>
      <vt:lpstr>2_功能页模板</vt:lpstr>
      <vt:lpstr>3_内容页模板</vt:lpstr>
      <vt:lpstr>4_感谢页模板</vt:lpstr>
      <vt:lpstr>PowerPoint 演示文稿</vt:lpstr>
      <vt:lpstr>Atlas200 DK开发者套件介绍</vt:lpstr>
      <vt:lpstr>PowerPoint 演示文稿</vt:lpstr>
      <vt:lpstr>PowerPoint 演示文稿</vt:lpstr>
      <vt:lpstr>Atlas 200DK（开发者套件）—— 外观&amp;参数</vt:lpstr>
      <vt:lpstr>Atlas 200DK（开发者套件）—— 系统架构</vt:lpstr>
      <vt:lpstr>Atlas 200DK开发环境 —— 硬件准备</vt:lpstr>
      <vt:lpstr>Atlas 200DK开发环境 —— 逻辑分层</vt:lpstr>
      <vt:lpstr>Atlas 200DK开发环境部署 —— 整体流程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fanyan (A)</dc:creator>
  <cp:lastModifiedBy>Wangzhe (Joker, EBG)</cp:lastModifiedBy>
  <cp:revision>149</cp:revision>
  <cp:lastPrinted>2020-07-31T09:33:18Z</cp:lastPrinted>
  <dcterms:created xsi:type="dcterms:W3CDTF">2018-11-29T10:16:29Z</dcterms:created>
  <dcterms:modified xsi:type="dcterms:W3CDTF">2020-08-11T06:38:00Z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(3)ZRUhJAcE4VI4gF1ghPCMFwuVDLoY696pqGUDExB+n0CDH1m5jVr0h1C5DOBucj3ntn/lpvih
NbqOxq7pLFblXdWJwRvD8vCUfj5aALo+EjpiOtrhSljONkvHCskGlcTN0EBeNZzkZrwaZiYS
iT8zaVCi97JIwx9y9J4jzaTfysBOQY1MtDfrU/1wEqgCz59TaNq+y3psIQayaOvz4aVvhBCQ
4lre0VPi0QljO2Z56H</vt:lpwstr>
  </property>
  <property fmtid="{D5CDD505-2E9C-101B-9397-08002B2CF9AE}" pid="3" name="_2015_ms_pID_7253431">
    <vt:lpwstr>RK3J1y6c5Npeh2YSxwP3UfiPBiB6bHsY6WXrK8Zya0YoCbamaQIqAR
II3bvu8F4OuG3qYx19HwKlt4Ro60sKCSieQHbihZJM6QLPY0+nfMMeT7XsLucrFE3NBZK5XD
dJSKcqB9AFOqAtGEv7DmZgqqOdkJEIAiaM6B1S1lJdwHVbuspI99hezUEQStXGdcSzOV1+xf
OTiHT7vTyq3u+MTPXT7Cp1XHsA2dtFpO9zUI</vt:lpwstr>
  </property>
  <property fmtid="{D5CDD505-2E9C-101B-9397-08002B2CF9AE}" pid="4" name="_2015_ms_pID_7253432">
    <vt:lpwstr>PA==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1575248629</vt:lpwstr>
  </property>
  <property fmtid="{D5CDD505-2E9C-101B-9397-08002B2CF9AE}" pid="9" name="ContentTypeId">
    <vt:lpwstr>0x010100CC226774B8D87F4D92D9D1F6859ED44E</vt:lpwstr>
  </property>
</Properties>
</file>

<file path=docProps/thumbnail.jpeg>
</file>